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80" r:id="rId5"/>
    <p:sldId id="295" r:id="rId6"/>
    <p:sldId id="1298" r:id="rId7"/>
    <p:sldId id="1300" r:id="rId8"/>
    <p:sldId id="284" r:id="rId9"/>
    <p:sldId id="288" r:id="rId10"/>
    <p:sldId id="293" r:id="rId11"/>
    <p:sldId id="294" r:id="rId12"/>
    <p:sldId id="297" r:id="rId13"/>
    <p:sldId id="292" r:id="rId14"/>
    <p:sldId id="290" r:id="rId15"/>
    <p:sldId id="289" r:id="rId16"/>
    <p:sldId id="296" r:id="rId17"/>
    <p:sldId id="291" r:id="rId18"/>
    <p:sldId id="285" r:id="rId19"/>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7C6ACF-BD9C-4C12-B01F-E1176D7C75AE}" v="286" dt="2024-08-29T15:42:22.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Rose" userId="33f38d4b-cab3-4720-ba6d-6d2aeac98ec6" providerId="ADAL" clId="{E07C6ACF-BD9C-4C12-B01F-E1176D7C75AE}"/>
    <pc:docChg chg="undo custSel addSld delSld modSld">
      <pc:chgData name="Eric Rose" userId="33f38d4b-cab3-4720-ba6d-6d2aeac98ec6" providerId="ADAL" clId="{E07C6ACF-BD9C-4C12-B01F-E1176D7C75AE}" dt="2024-08-29T15:42:22.650" v="430" actId="1036"/>
      <pc:docMkLst>
        <pc:docMk/>
      </pc:docMkLst>
      <pc:sldChg chg="new del">
        <pc:chgData name="Eric Rose" userId="33f38d4b-cab3-4720-ba6d-6d2aeac98ec6" providerId="ADAL" clId="{E07C6ACF-BD9C-4C12-B01F-E1176D7C75AE}" dt="2024-08-29T15:00:09.155" v="2" actId="47"/>
        <pc:sldMkLst>
          <pc:docMk/>
          <pc:sldMk cId="2019252668" sldId="1299"/>
        </pc:sldMkLst>
      </pc:sldChg>
      <pc:sldChg chg="addSp delSp modSp new mod modClrScheme chgLayout">
        <pc:chgData name="Eric Rose" userId="33f38d4b-cab3-4720-ba6d-6d2aeac98ec6" providerId="ADAL" clId="{E07C6ACF-BD9C-4C12-B01F-E1176D7C75AE}" dt="2024-08-29T15:42:22.650" v="430" actId="1036"/>
        <pc:sldMkLst>
          <pc:docMk/>
          <pc:sldMk cId="2325808205" sldId="1300"/>
        </pc:sldMkLst>
        <pc:spChg chg="mod ord">
          <ac:chgData name="Eric Rose" userId="33f38d4b-cab3-4720-ba6d-6d2aeac98ec6" providerId="ADAL" clId="{E07C6ACF-BD9C-4C12-B01F-E1176D7C75AE}" dt="2024-08-29T15:12:14.318" v="61" actId="700"/>
          <ac:spMkLst>
            <pc:docMk/>
            <pc:sldMk cId="2325808205" sldId="1300"/>
            <ac:spMk id="2" creationId="{57682F9C-7A59-E579-CA04-383054A12357}"/>
          </ac:spMkLst>
        </pc:spChg>
        <pc:spChg chg="del">
          <ac:chgData name="Eric Rose" userId="33f38d4b-cab3-4720-ba6d-6d2aeac98ec6" providerId="ADAL" clId="{E07C6ACF-BD9C-4C12-B01F-E1176D7C75AE}" dt="2024-08-29T15:11:31.975" v="57"/>
          <ac:spMkLst>
            <pc:docMk/>
            <pc:sldMk cId="2325808205" sldId="1300"/>
            <ac:spMk id="3" creationId="{079B9A47-6537-FD1A-46D3-A7BE651CE45E}"/>
          </ac:spMkLst>
        </pc:spChg>
        <pc:spChg chg="add del mod ord">
          <ac:chgData name="Eric Rose" userId="33f38d4b-cab3-4720-ba6d-6d2aeac98ec6" providerId="ADAL" clId="{E07C6ACF-BD9C-4C12-B01F-E1176D7C75AE}" dt="2024-08-29T15:14:25.913" v="75" actId="478"/>
          <ac:spMkLst>
            <pc:docMk/>
            <pc:sldMk cId="2325808205" sldId="1300"/>
            <ac:spMk id="4" creationId="{91EB10DF-0139-15F7-9CCD-27BB536D016A}"/>
          </ac:spMkLst>
        </pc:spChg>
        <pc:spChg chg="add del mod ord">
          <ac:chgData name="Eric Rose" userId="33f38d4b-cab3-4720-ba6d-6d2aeac98ec6" providerId="ADAL" clId="{E07C6ACF-BD9C-4C12-B01F-E1176D7C75AE}" dt="2024-08-29T15:14:30.391" v="76" actId="478"/>
          <ac:spMkLst>
            <pc:docMk/>
            <pc:sldMk cId="2325808205" sldId="1300"/>
            <ac:spMk id="5" creationId="{342196E2-90E3-D84D-FE52-14D9524AA4DD}"/>
          </ac:spMkLst>
        </pc:spChg>
        <pc:spChg chg="mod ord">
          <ac:chgData name="Eric Rose" userId="33f38d4b-cab3-4720-ba6d-6d2aeac98ec6" providerId="ADAL" clId="{E07C6ACF-BD9C-4C12-B01F-E1176D7C75AE}" dt="2024-08-29T15:12:14.318" v="61" actId="700"/>
          <ac:spMkLst>
            <pc:docMk/>
            <pc:sldMk cId="2325808205" sldId="1300"/>
            <ac:spMk id="6" creationId="{27951DC1-340D-C8C4-E07B-CC760DAABD3D}"/>
          </ac:spMkLst>
        </pc:spChg>
        <pc:spChg chg="add del mod ord">
          <ac:chgData name="Eric Rose" userId="33f38d4b-cab3-4720-ba6d-6d2aeac98ec6" providerId="ADAL" clId="{E07C6ACF-BD9C-4C12-B01F-E1176D7C75AE}" dt="2024-08-29T15:12:14.318" v="61" actId="700"/>
          <ac:spMkLst>
            <pc:docMk/>
            <pc:sldMk cId="2325808205" sldId="1300"/>
            <ac:spMk id="9" creationId="{2CB262E7-A579-976E-C038-39CE1F467F38}"/>
          </ac:spMkLst>
        </pc:spChg>
        <pc:spChg chg="add del mod ord">
          <ac:chgData name="Eric Rose" userId="33f38d4b-cab3-4720-ba6d-6d2aeac98ec6" providerId="ADAL" clId="{E07C6ACF-BD9C-4C12-B01F-E1176D7C75AE}" dt="2024-08-29T15:12:14.318" v="61" actId="700"/>
          <ac:spMkLst>
            <pc:docMk/>
            <pc:sldMk cId="2325808205" sldId="1300"/>
            <ac:spMk id="10" creationId="{067DD08E-D9E5-858D-52AE-9377ADD9405A}"/>
          </ac:spMkLst>
        </pc:spChg>
        <pc:spChg chg="add del mod ord">
          <ac:chgData name="Eric Rose" userId="33f38d4b-cab3-4720-ba6d-6d2aeac98ec6" providerId="ADAL" clId="{E07C6ACF-BD9C-4C12-B01F-E1176D7C75AE}" dt="2024-08-29T15:12:14.318" v="61" actId="700"/>
          <ac:spMkLst>
            <pc:docMk/>
            <pc:sldMk cId="2325808205" sldId="1300"/>
            <ac:spMk id="11" creationId="{8287920B-4ABC-3AD7-379F-7D9D71B867A7}"/>
          </ac:spMkLst>
        </pc:spChg>
        <pc:spChg chg="add del mod ord">
          <ac:chgData name="Eric Rose" userId="33f38d4b-cab3-4720-ba6d-6d2aeac98ec6" providerId="ADAL" clId="{E07C6ACF-BD9C-4C12-B01F-E1176D7C75AE}" dt="2024-08-29T15:12:14.318" v="61" actId="700"/>
          <ac:spMkLst>
            <pc:docMk/>
            <pc:sldMk cId="2325808205" sldId="1300"/>
            <ac:spMk id="12" creationId="{9203C65A-0915-385B-44A3-A01452D0AD80}"/>
          </ac:spMkLst>
        </pc:spChg>
        <pc:spChg chg="add del mod">
          <ac:chgData name="Eric Rose" userId="33f38d4b-cab3-4720-ba6d-6d2aeac98ec6" providerId="ADAL" clId="{E07C6ACF-BD9C-4C12-B01F-E1176D7C75AE}" dt="2024-08-29T15:17:30.746" v="79" actId="478"/>
          <ac:spMkLst>
            <pc:docMk/>
            <pc:sldMk cId="2325808205" sldId="1300"/>
            <ac:spMk id="14" creationId="{54FA5FDF-FA59-AE81-00C7-25BAB2BAB29B}"/>
          </ac:spMkLst>
        </pc:spChg>
        <pc:spChg chg="add mod">
          <ac:chgData name="Eric Rose" userId="33f38d4b-cab3-4720-ba6d-6d2aeac98ec6" providerId="ADAL" clId="{E07C6ACF-BD9C-4C12-B01F-E1176D7C75AE}" dt="2024-08-29T15:27:22.114" v="166" actId="14100"/>
          <ac:spMkLst>
            <pc:docMk/>
            <pc:sldMk cId="2325808205" sldId="1300"/>
            <ac:spMk id="23" creationId="{26152F0A-3767-25AB-AF00-CF90809CE634}"/>
          </ac:spMkLst>
        </pc:spChg>
        <pc:spChg chg="add del">
          <ac:chgData name="Eric Rose" userId="33f38d4b-cab3-4720-ba6d-6d2aeac98ec6" providerId="ADAL" clId="{E07C6ACF-BD9C-4C12-B01F-E1176D7C75AE}" dt="2024-08-29T15:30:33.939" v="186" actId="478"/>
          <ac:spMkLst>
            <pc:docMk/>
            <pc:sldMk cId="2325808205" sldId="1300"/>
            <ac:spMk id="25" creationId="{F1DA30FC-C4FB-5D8D-09B0-F5B48C46F8C8}"/>
          </ac:spMkLst>
        </pc:spChg>
        <pc:picChg chg="add del mod ord">
          <ac:chgData name="Eric Rose" userId="33f38d4b-cab3-4720-ba6d-6d2aeac98ec6" providerId="ADAL" clId="{E07C6ACF-BD9C-4C12-B01F-E1176D7C75AE}" dt="2024-08-29T15:17:25.851" v="78" actId="478"/>
          <ac:picMkLst>
            <pc:docMk/>
            <pc:sldMk cId="2325808205" sldId="1300"/>
            <ac:picMk id="8" creationId="{A3419E14-5C8D-00F4-70A3-D90F423C454E}"/>
          </ac:picMkLst>
        </pc:picChg>
        <pc:picChg chg="add mod ord">
          <ac:chgData name="Eric Rose" userId="33f38d4b-cab3-4720-ba6d-6d2aeac98ec6" providerId="ADAL" clId="{E07C6ACF-BD9C-4C12-B01F-E1176D7C75AE}" dt="2024-08-29T15:36:10.511" v="231" actId="166"/>
          <ac:picMkLst>
            <pc:docMk/>
            <pc:sldMk cId="2325808205" sldId="1300"/>
            <ac:picMk id="16" creationId="{CEEF7348-6518-DC51-38DD-506A305526E7}"/>
          </ac:picMkLst>
        </pc:picChg>
        <pc:picChg chg="add mod ord modCrop">
          <ac:chgData name="Eric Rose" userId="33f38d4b-cab3-4720-ba6d-6d2aeac98ec6" providerId="ADAL" clId="{E07C6ACF-BD9C-4C12-B01F-E1176D7C75AE}" dt="2024-08-29T15:36:10.511" v="231" actId="166"/>
          <ac:picMkLst>
            <pc:docMk/>
            <pc:sldMk cId="2325808205" sldId="1300"/>
            <ac:picMk id="18" creationId="{39684259-477F-14EB-C2D0-F4AF0E33C970}"/>
          </ac:picMkLst>
        </pc:picChg>
        <pc:picChg chg="add del mod">
          <ac:chgData name="Eric Rose" userId="33f38d4b-cab3-4720-ba6d-6d2aeac98ec6" providerId="ADAL" clId="{E07C6ACF-BD9C-4C12-B01F-E1176D7C75AE}" dt="2024-08-29T15:19:27.567" v="109" actId="478"/>
          <ac:picMkLst>
            <pc:docMk/>
            <pc:sldMk cId="2325808205" sldId="1300"/>
            <ac:picMk id="20" creationId="{77AC5007-842A-9EB0-B12B-A5D51BAEFE72}"/>
          </ac:picMkLst>
        </pc:picChg>
        <pc:picChg chg="add mod">
          <ac:chgData name="Eric Rose" userId="33f38d4b-cab3-4720-ba6d-6d2aeac98ec6" providerId="ADAL" clId="{E07C6ACF-BD9C-4C12-B01F-E1176D7C75AE}" dt="2024-08-29T15:24:06.222" v="145" actId="1076"/>
          <ac:picMkLst>
            <pc:docMk/>
            <pc:sldMk cId="2325808205" sldId="1300"/>
            <ac:picMk id="22" creationId="{38796386-7A54-D966-7BDB-FC5E31AA324E}"/>
          </ac:picMkLst>
        </pc:picChg>
        <pc:picChg chg="add mod">
          <ac:chgData name="Eric Rose" userId="33f38d4b-cab3-4720-ba6d-6d2aeac98ec6" providerId="ADAL" clId="{E07C6ACF-BD9C-4C12-B01F-E1176D7C75AE}" dt="2024-08-29T15:23:22.506" v="136" actId="1076"/>
          <ac:picMkLst>
            <pc:docMk/>
            <pc:sldMk cId="2325808205" sldId="1300"/>
            <ac:picMk id="1026" creationId="{49740122-9762-2DC2-3781-16D42EA52D3F}"/>
          </ac:picMkLst>
        </pc:picChg>
        <pc:picChg chg="add mod">
          <ac:chgData name="Eric Rose" userId="33f38d4b-cab3-4720-ba6d-6d2aeac98ec6" providerId="ADAL" clId="{E07C6ACF-BD9C-4C12-B01F-E1176D7C75AE}" dt="2024-08-29T15:24:22.271" v="150" actId="1076"/>
          <ac:picMkLst>
            <pc:docMk/>
            <pc:sldMk cId="2325808205" sldId="1300"/>
            <ac:picMk id="1028" creationId="{85F44846-6B2C-D04F-FBF5-203014A8D43F}"/>
          </ac:picMkLst>
        </pc:picChg>
        <pc:picChg chg="add del mod">
          <ac:chgData name="Eric Rose" userId="33f38d4b-cab3-4720-ba6d-6d2aeac98ec6" providerId="ADAL" clId="{E07C6ACF-BD9C-4C12-B01F-E1176D7C75AE}" dt="2024-08-29T15:28:33.089" v="171" actId="478"/>
          <ac:picMkLst>
            <pc:docMk/>
            <pc:sldMk cId="2325808205" sldId="1300"/>
            <ac:picMk id="1032" creationId="{B431F2E2-D048-0353-3B04-4D0F47F445B5}"/>
          </ac:picMkLst>
        </pc:picChg>
        <pc:picChg chg="add del mod">
          <ac:chgData name="Eric Rose" userId="33f38d4b-cab3-4720-ba6d-6d2aeac98ec6" providerId="ADAL" clId="{E07C6ACF-BD9C-4C12-B01F-E1176D7C75AE}" dt="2024-08-29T15:38:58.704" v="353" actId="14100"/>
          <ac:picMkLst>
            <pc:docMk/>
            <pc:sldMk cId="2325808205" sldId="1300"/>
            <ac:picMk id="1034" creationId="{5EFD96A1-6F57-622B-3861-B18554C5A63F}"/>
          </ac:picMkLst>
        </pc:picChg>
        <pc:picChg chg="add del mod">
          <ac:chgData name="Eric Rose" userId="33f38d4b-cab3-4720-ba6d-6d2aeac98ec6" providerId="ADAL" clId="{E07C6ACF-BD9C-4C12-B01F-E1176D7C75AE}" dt="2024-08-29T15:30:16.489" v="184" actId="478"/>
          <ac:picMkLst>
            <pc:docMk/>
            <pc:sldMk cId="2325808205" sldId="1300"/>
            <ac:picMk id="1036" creationId="{4DD59CFB-062A-9FAB-856C-70B019CEBDC0}"/>
          </ac:picMkLst>
        </pc:picChg>
        <pc:picChg chg="add del mod">
          <ac:chgData name="Eric Rose" userId="33f38d4b-cab3-4720-ba6d-6d2aeac98ec6" providerId="ADAL" clId="{E07C6ACF-BD9C-4C12-B01F-E1176D7C75AE}" dt="2024-08-29T15:31:21.142" v="196" actId="478"/>
          <ac:picMkLst>
            <pc:docMk/>
            <pc:sldMk cId="2325808205" sldId="1300"/>
            <ac:picMk id="1038" creationId="{DF12FCCB-10FB-EDB1-B24A-6C0E23F44C4A}"/>
          </ac:picMkLst>
        </pc:picChg>
        <pc:picChg chg="add mod">
          <ac:chgData name="Eric Rose" userId="33f38d4b-cab3-4720-ba6d-6d2aeac98ec6" providerId="ADAL" clId="{E07C6ACF-BD9C-4C12-B01F-E1176D7C75AE}" dt="2024-08-29T15:32:41.261" v="202" actId="14100"/>
          <ac:picMkLst>
            <pc:docMk/>
            <pc:sldMk cId="2325808205" sldId="1300"/>
            <ac:picMk id="1040" creationId="{D0C8057F-6F7D-8023-0A37-CD6CC2716546}"/>
          </ac:picMkLst>
        </pc:picChg>
        <pc:picChg chg="add del mod">
          <ac:chgData name="Eric Rose" userId="33f38d4b-cab3-4720-ba6d-6d2aeac98ec6" providerId="ADAL" clId="{E07C6ACF-BD9C-4C12-B01F-E1176D7C75AE}" dt="2024-08-29T15:32:50.578" v="206" actId="478"/>
          <ac:picMkLst>
            <pc:docMk/>
            <pc:sldMk cId="2325808205" sldId="1300"/>
            <ac:picMk id="1042" creationId="{69C3EB26-570E-A063-C35B-B3F7B313BCA0}"/>
          </ac:picMkLst>
        </pc:picChg>
        <pc:picChg chg="add mod">
          <ac:chgData name="Eric Rose" userId="33f38d4b-cab3-4720-ba6d-6d2aeac98ec6" providerId="ADAL" clId="{E07C6ACF-BD9C-4C12-B01F-E1176D7C75AE}" dt="2024-08-29T15:42:22.650" v="430" actId="1036"/>
          <ac:picMkLst>
            <pc:docMk/>
            <pc:sldMk cId="2325808205" sldId="1300"/>
            <ac:picMk id="1044" creationId="{E11D05FC-909D-C406-22B5-2DEDE0984B65}"/>
          </ac:picMkLst>
        </pc:picChg>
        <pc:picChg chg="add">
          <ac:chgData name="Eric Rose" userId="33f38d4b-cab3-4720-ba6d-6d2aeac98ec6" providerId="ADAL" clId="{E07C6ACF-BD9C-4C12-B01F-E1176D7C75AE}" dt="2024-08-29T15:35:48.090" v="223"/>
          <ac:picMkLst>
            <pc:docMk/>
            <pc:sldMk cId="2325808205" sldId="1300"/>
            <ac:picMk id="1046" creationId="{A50DD8F6-02B5-BBAE-2436-400A66D806A0}"/>
          </ac:picMkLst>
        </pc:picChg>
        <pc:picChg chg="add mod">
          <ac:chgData name="Eric Rose" userId="33f38d4b-cab3-4720-ba6d-6d2aeac98ec6" providerId="ADAL" clId="{E07C6ACF-BD9C-4C12-B01F-E1176D7C75AE}" dt="2024-08-29T15:41:06.373" v="411" actId="1035"/>
          <ac:picMkLst>
            <pc:docMk/>
            <pc:sldMk cId="2325808205" sldId="1300"/>
            <ac:picMk id="1048" creationId="{AE93E591-B467-CD3E-1B1C-6E6195AF532F}"/>
          </ac:picMkLst>
        </pc:picChg>
        <pc:picChg chg="add">
          <ac:chgData name="Eric Rose" userId="33f38d4b-cab3-4720-ba6d-6d2aeac98ec6" providerId="ADAL" clId="{E07C6ACF-BD9C-4C12-B01F-E1176D7C75AE}" dt="2024-08-29T15:38:15.623" v="288"/>
          <ac:picMkLst>
            <pc:docMk/>
            <pc:sldMk cId="2325808205" sldId="1300"/>
            <ac:picMk id="1050" creationId="{5A410D8B-E0CE-B43C-9887-645FD7A6FFBC}"/>
          </ac:picMkLst>
        </pc:picChg>
        <pc:picChg chg="add mod">
          <ac:chgData name="Eric Rose" userId="33f38d4b-cab3-4720-ba6d-6d2aeac98ec6" providerId="ADAL" clId="{E07C6ACF-BD9C-4C12-B01F-E1176D7C75AE}" dt="2024-08-29T15:42:12.788" v="425" actId="14100"/>
          <ac:picMkLst>
            <pc:docMk/>
            <pc:sldMk cId="2325808205" sldId="1300"/>
            <ac:picMk id="1052" creationId="{3F79476B-B47D-9692-856D-FCFD353114FF}"/>
          </ac:picMkLst>
        </pc:picChg>
        <pc:picChg chg="add del mod">
          <ac:chgData name="Eric Rose" userId="33f38d4b-cab3-4720-ba6d-6d2aeac98ec6" providerId="ADAL" clId="{E07C6ACF-BD9C-4C12-B01F-E1176D7C75AE}" dt="2024-08-29T15:39:46.152" v="364" actId="478"/>
          <ac:picMkLst>
            <pc:docMk/>
            <pc:sldMk cId="2325808205" sldId="1300"/>
            <ac:picMk id="1054" creationId="{78CC4CD8-A18F-D4E8-FF73-606835F2EA60}"/>
          </ac:picMkLst>
        </pc:picChg>
        <pc:picChg chg="add del mod">
          <ac:chgData name="Eric Rose" userId="33f38d4b-cab3-4720-ba6d-6d2aeac98ec6" providerId="ADAL" clId="{E07C6ACF-BD9C-4C12-B01F-E1176D7C75AE}" dt="2024-08-29T15:40:06.476" v="371" actId="478"/>
          <ac:picMkLst>
            <pc:docMk/>
            <pc:sldMk cId="2325808205" sldId="1300"/>
            <ac:picMk id="1056" creationId="{05F601D9-DF66-258B-9308-C1D1D953DBD6}"/>
          </ac:picMkLst>
        </pc:picChg>
        <pc:picChg chg="add mod">
          <ac:chgData name="Eric Rose" userId="33f38d4b-cab3-4720-ba6d-6d2aeac98ec6" providerId="ADAL" clId="{E07C6ACF-BD9C-4C12-B01F-E1176D7C75AE}" dt="2024-08-29T15:42:16.194" v="427" actId="1037"/>
          <ac:picMkLst>
            <pc:docMk/>
            <pc:sldMk cId="2325808205" sldId="1300"/>
            <ac:picMk id="1058" creationId="{DCE04BB4-16C0-7962-4A1B-A4787D7E73CC}"/>
          </ac:picMkLst>
        </pc:picChg>
        <pc:picChg chg="add mod">
          <ac:chgData name="Eric Rose" userId="33f38d4b-cab3-4720-ba6d-6d2aeac98ec6" providerId="ADAL" clId="{E07C6ACF-BD9C-4C12-B01F-E1176D7C75AE}" dt="2024-08-29T15:42:00.040" v="418" actId="1076"/>
          <ac:picMkLst>
            <pc:docMk/>
            <pc:sldMk cId="2325808205" sldId="1300"/>
            <ac:picMk id="1060" creationId="{D510D174-9922-D764-CBE0-28757419E46A}"/>
          </ac:picMkLst>
        </pc:picChg>
      </pc:sldChg>
    </pc:docChg>
  </pc:docChgLst>
  <pc:docChgLst>
    <pc:chgData name="Eve Riskin" userId="S::eriskin@stevens.edu::555098aa-3a7d-44cc-8de6-217d2e374c7f" providerId="AD" clId="Web-{7C65C681-AB71-1BF7-3F02-F445963FD300}"/>
    <pc:docChg chg="addSld">
      <pc:chgData name="Eve Riskin" userId="S::eriskin@stevens.edu::555098aa-3a7d-44cc-8de6-217d2e374c7f" providerId="AD" clId="Web-{7C65C681-AB71-1BF7-3F02-F445963FD300}" dt="2024-08-27T21:19:38.853" v="0"/>
      <pc:docMkLst>
        <pc:docMk/>
      </pc:docMkLst>
      <pc:sldChg chg="add">
        <pc:chgData name="Eve Riskin" userId="S::eriskin@stevens.edu::555098aa-3a7d-44cc-8de6-217d2e374c7f" providerId="AD" clId="Web-{7C65C681-AB71-1BF7-3F02-F445963FD300}" dt="2024-08-27T21:19:38.853" v="0"/>
        <pc:sldMkLst>
          <pc:docMk/>
          <pc:sldMk cId="3641193122" sldId="1298"/>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013407-304B-49D4-9170-966DE37F664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B0B49FA-F56C-4ACF-A098-5BD5FF4F1DEB}">
      <dgm:prSet/>
      <dgm:spPr/>
      <dgm:t>
        <a:bodyPr/>
        <a:lstStyle/>
        <a:p>
          <a:pPr algn="l" rtl="0"/>
          <a:r>
            <a:rPr lang="en-US" b="1" i="0">
              <a:latin typeface="Arial Nova Cond"/>
            </a:rPr>
            <a:t>Build Connections:</a:t>
          </a:r>
          <a:r>
            <a:rPr lang="en-US" b="0" i="0">
              <a:latin typeface="Arial Nova Cond"/>
            </a:rPr>
            <a:t> </a:t>
          </a:r>
          <a:r>
            <a:rPr lang="en-US">
              <a:latin typeface="Arial Nova Cond"/>
            </a:rPr>
            <a:t>Form meaningful relationships with peers, faculty, and staff by actively participating in activities and discussions as part of the course. </a:t>
          </a:r>
        </a:p>
      </dgm:t>
    </dgm:pt>
    <dgm:pt modelId="{75581E7D-ED25-4DCB-8626-F3B8C970F403}" type="parTrans" cxnId="{14F91A14-E604-4BB6-B82E-CE8FBBE67FCE}">
      <dgm:prSet/>
      <dgm:spPr/>
      <dgm:t>
        <a:bodyPr/>
        <a:lstStyle/>
        <a:p>
          <a:endParaRPr lang="en-US"/>
        </a:p>
      </dgm:t>
    </dgm:pt>
    <dgm:pt modelId="{E083D71C-2ACB-4409-9EE3-56C0289C81FF}" type="sibTrans" cxnId="{14F91A14-E604-4BB6-B82E-CE8FBBE67FCE}">
      <dgm:prSet/>
      <dgm:spPr/>
      <dgm:t>
        <a:bodyPr/>
        <a:lstStyle/>
        <a:p>
          <a:endParaRPr lang="en-US"/>
        </a:p>
      </dgm:t>
    </dgm:pt>
    <dgm:pt modelId="{B71EDAA0-BEFC-459D-BF35-4226A56C691E}">
      <dgm:prSet/>
      <dgm:spPr/>
      <dgm:t>
        <a:bodyPr/>
        <a:lstStyle/>
        <a:p>
          <a:pPr algn="l"/>
          <a:r>
            <a:rPr lang="en-US" b="1">
              <a:latin typeface="Arial Nova Cond"/>
            </a:rPr>
            <a:t>Transition Strategies:</a:t>
          </a:r>
          <a:r>
            <a:rPr lang="en-US" b="0">
              <a:latin typeface="Arial Nova Cond"/>
            </a:rPr>
            <a:t> </a:t>
          </a:r>
          <a:r>
            <a:rPr lang="en-US">
              <a:latin typeface="Arial Nova Cond"/>
            </a:rPr>
            <a:t>Develop and apply effective strategies tailored to navigate the unique challenges transitioning from high school to college, including understanding new academic expectations and social dynamics.</a:t>
          </a:r>
        </a:p>
      </dgm:t>
    </dgm:pt>
    <dgm:pt modelId="{E3B7C23D-4767-4AD1-886B-3842117EA19B}" type="parTrans" cxnId="{E3E1C0D5-B96B-4374-8E24-37FEA8D518F0}">
      <dgm:prSet/>
      <dgm:spPr/>
      <dgm:t>
        <a:bodyPr/>
        <a:lstStyle/>
        <a:p>
          <a:endParaRPr lang="en-US"/>
        </a:p>
      </dgm:t>
    </dgm:pt>
    <dgm:pt modelId="{7E5B7EF0-D00D-406E-B1F5-D47F6F366BF0}" type="sibTrans" cxnId="{E3E1C0D5-B96B-4374-8E24-37FEA8D518F0}">
      <dgm:prSet/>
      <dgm:spPr/>
      <dgm:t>
        <a:bodyPr/>
        <a:lstStyle/>
        <a:p>
          <a:endParaRPr lang="en-US"/>
        </a:p>
      </dgm:t>
    </dgm:pt>
    <dgm:pt modelId="{15A387BD-B6F0-4D98-8247-751FBE3945B4}">
      <dgm:prSet/>
      <dgm:spPr/>
      <dgm:t>
        <a:bodyPr/>
        <a:lstStyle/>
        <a:p>
          <a:pPr algn="l"/>
          <a:r>
            <a:rPr lang="en-US" b="1">
              <a:latin typeface="Arial Nova Cond"/>
            </a:rPr>
            <a:t>Resource Navigation:</a:t>
          </a:r>
          <a:r>
            <a:rPr lang="en-US">
              <a:latin typeface="Arial Nova Cond"/>
            </a:rPr>
            <a:t> Identify and utilize a range of campus resources, such as academic advising, student support services, counseling services, and others to enhance their academic and personal success.</a:t>
          </a:r>
        </a:p>
      </dgm:t>
    </dgm:pt>
    <dgm:pt modelId="{036B2D9F-C3F4-48CD-A2B2-6F7A827ADB4C}" type="parTrans" cxnId="{6B6B6F3A-DC4D-4794-8C66-1CA2AADECD04}">
      <dgm:prSet/>
      <dgm:spPr/>
      <dgm:t>
        <a:bodyPr/>
        <a:lstStyle/>
        <a:p>
          <a:endParaRPr lang="en-US"/>
        </a:p>
      </dgm:t>
    </dgm:pt>
    <dgm:pt modelId="{7F81755E-BD19-4263-BF2A-78B8672E2184}" type="sibTrans" cxnId="{6B6B6F3A-DC4D-4794-8C66-1CA2AADECD04}">
      <dgm:prSet/>
      <dgm:spPr/>
      <dgm:t>
        <a:bodyPr/>
        <a:lstStyle/>
        <a:p>
          <a:endParaRPr lang="en-US"/>
        </a:p>
      </dgm:t>
    </dgm:pt>
    <dgm:pt modelId="{E9EA63FB-2C8F-456F-9B42-1D342B6F796B}">
      <dgm:prSet/>
      <dgm:spPr/>
      <dgm:t>
        <a:bodyPr/>
        <a:lstStyle/>
        <a:p>
          <a:pPr algn="l"/>
          <a:r>
            <a:rPr lang="en-US" b="1">
              <a:latin typeface="Arial Nova Cond"/>
            </a:rPr>
            <a:t>Academic Success Skills:</a:t>
          </a:r>
          <a:r>
            <a:rPr lang="en-US">
              <a:latin typeface="Arial Nova Cond"/>
            </a:rPr>
            <a:t> Adopt academic strategies including effective time management, advanced study techniques, and robust organizational skills to improve study habits and coursework management.</a:t>
          </a:r>
        </a:p>
      </dgm:t>
    </dgm:pt>
    <dgm:pt modelId="{AF046257-2BD1-4B6C-AC4E-DAA4221810D8}" type="parTrans" cxnId="{10CD4769-0FA4-45E0-91FF-7B39448C5FB7}">
      <dgm:prSet/>
      <dgm:spPr/>
      <dgm:t>
        <a:bodyPr/>
        <a:lstStyle/>
        <a:p>
          <a:endParaRPr lang="en-US"/>
        </a:p>
      </dgm:t>
    </dgm:pt>
    <dgm:pt modelId="{DD42C741-178F-43DE-AA98-3877625BBE40}" type="sibTrans" cxnId="{10CD4769-0FA4-45E0-91FF-7B39448C5FB7}">
      <dgm:prSet/>
      <dgm:spPr/>
      <dgm:t>
        <a:bodyPr/>
        <a:lstStyle/>
        <a:p>
          <a:endParaRPr lang="en-US"/>
        </a:p>
      </dgm:t>
    </dgm:pt>
    <dgm:pt modelId="{983C8073-1BED-4E45-AE77-90E3C80C4A3E}">
      <dgm:prSet/>
      <dgm:spPr/>
      <dgm:t>
        <a:bodyPr/>
        <a:lstStyle/>
        <a:p>
          <a:pPr algn="l"/>
          <a:r>
            <a:rPr lang="en-US" b="1">
              <a:latin typeface="Arial Nova Cond"/>
            </a:rPr>
            <a:t>Career and Financial Skills:</a:t>
          </a:r>
          <a:r>
            <a:rPr lang="en-US">
              <a:latin typeface="Arial Nova Cond"/>
            </a:rPr>
            <a:t> Demonstrate a thorough understanding of career development processes, engage in financial literacy education, and explore global citizenship concepts to prepare for future professional and personal decisions.</a:t>
          </a:r>
        </a:p>
      </dgm:t>
    </dgm:pt>
    <dgm:pt modelId="{36CA97ED-159D-4D3B-8F2F-1084DBB742F3}" type="parTrans" cxnId="{4D58DCB7-B145-4D74-ADB8-61A99800A973}">
      <dgm:prSet/>
      <dgm:spPr/>
      <dgm:t>
        <a:bodyPr/>
        <a:lstStyle/>
        <a:p>
          <a:endParaRPr lang="en-US"/>
        </a:p>
      </dgm:t>
    </dgm:pt>
    <dgm:pt modelId="{C9711FDE-1FAB-4BE6-9575-3AB57F9AB9E8}" type="sibTrans" cxnId="{4D58DCB7-B145-4D74-ADB8-61A99800A973}">
      <dgm:prSet/>
      <dgm:spPr/>
      <dgm:t>
        <a:bodyPr/>
        <a:lstStyle/>
        <a:p>
          <a:endParaRPr lang="en-US"/>
        </a:p>
      </dgm:t>
    </dgm:pt>
    <dgm:pt modelId="{87241930-173D-408D-87BF-CCCA21062ECA}">
      <dgm:prSet/>
      <dgm:spPr/>
      <dgm:t>
        <a:bodyPr/>
        <a:lstStyle/>
        <a:p>
          <a:pPr algn="l"/>
          <a:r>
            <a:rPr lang="en-US" b="1">
              <a:latin typeface="Arial Nova Cond"/>
            </a:rPr>
            <a:t>Inclusive Dialogue: </a:t>
          </a:r>
          <a:r>
            <a:rPr lang="en-US">
              <a:latin typeface="Arial Nova Cond"/>
            </a:rPr>
            <a:t>Engage in and promote respectful, inclusive dialogue and civil discourse within the classroom and broader campus community, appreciating diverse perspectives and fostering an inclusive environment.</a:t>
          </a:r>
        </a:p>
      </dgm:t>
    </dgm:pt>
    <dgm:pt modelId="{29A2686A-CF71-4677-83D7-72BD873BBAD5}" type="parTrans" cxnId="{DA10DE0B-F59A-4598-8962-142154821B64}">
      <dgm:prSet/>
      <dgm:spPr/>
      <dgm:t>
        <a:bodyPr/>
        <a:lstStyle/>
        <a:p>
          <a:endParaRPr lang="en-US"/>
        </a:p>
      </dgm:t>
    </dgm:pt>
    <dgm:pt modelId="{C35D72DE-6285-4ED8-856F-B563BE833B20}" type="sibTrans" cxnId="{DA10DE0B-F59A-4598-8962-142154821B64}">
      <dgm:prSet/>
      <dgm:spPr/>
      <dgm:t>
        <a:bodyPr/>
        <a:lstStyle/>
        <a:p>
          <a:endParaRPr lang="en-US"/>
        </a:p>
      </dgm:t>
    </dgm:pt>
    <dgm:pt modelId="{24F35BBC-51AA-457D-A084-9D964422D285}">
      <dgm:prSet/>
      <dgm:spPr/>
      <dgm:t>
        <a:bodyPr/>
        <a:lstStyle/>
        <a:p>
          <a:pPr algn="l"/>
          <a:r>
            <a:rPr lang="en-US" b="1">
              <a:latin typeface="Arial Nova Cond"/>
            </a:rPr>
            <a:t>Personal Wellness Awareness:</a:t>
          </a:r>
          <a:r>
            <a:rPr lang="en-US">
              <a:latin typeface="Arial Nova Cond"/>
            </a:rPr>
            <a:t> Identify key issues related to personal wellness and mental health that are prevalent among first-year students; develop strategies to manage these challenges effectively.</a:t>
          </a:r>
        </a:p>
      </dgm:t>
    </dgm:pt>
    <dgm:pt modelId="{132A6E08-63DE-4D60-B56C-0C43F29AAC6E}" type="parTrans" cxnId="{A3A260FC-B87E-47E1-A526-E22D5D3906BD}">
      <dgm:prSet/>
      <dgm:spPr/>
      <dgm:t>
        <a:bodyPr/>
        <a:lstStyle/>
        <a:p>
          <a:endParaRPr lang="en-US"/>
        </a:p>
      </dgm:t>
    </dgm:pt>
    <dgm:pt modelId="{D1842A7E-30D6-4A2C-8320-6F0F5B180E83}" type="sibTrans" cxnId="{A3A260FC-B87E-47E1-A526-E22D5D3906BD}">
      <dgm:prSet/>
      <dgm:spPr/>
      <dgm:t>
        <a:bodyPr/>
        <a:lstStyle/>
        <a:p>
          <a:endParaRPr lang="en-US"/>
        </a:p>
      </dgm:t>
    </dgm:pt>
    <dgm:pt modelId="{F339E64C-CBBC-44A0-8BED-41FAEDD8F703}">
      <dgm:prSet/>
      <dgm:spPr/>
      <dgm:t>
        <a:bodyPr/>
        <a:lstStyle/>
        <a:p>
          <a:pPr algn="l"/>
          <a:r>
            <a:rPr lang="en-US" b="1">
              <a:latin typeface="Arial Nova Cond"/>
            </a:rPr>
            <a:t>Community Engagement:</a:t>
          </a:r>
          <a:r>
            <a:rPr lang="en-US">
              <a:latin typeface="Arial Nova Cond"/>
            </a:rPr>
            <a:t> Actively participate in the Stevens community through involvement in campus events, clubs, and organizations, thereby cultivating a strong sense of belonging and pride in their institution.</a:t>
          </a:r>
        </a:p>
      </dgm:t>
    </dgm:pt>
    <dgm:pt modelId="{0F6EB8C6-1072-4B39-8C3B-324B3225031C}" type="parTrans" cxnId="{DE4EE7C3-C0F9-4CBC-A38F-3BB284ED91CC}">
      <dgm:prSet/>
      <dgm:spPr/>
      <dgm:t>
        <a:bodyPr/>
        <a:lstStyle/>
        <a:p>
          <a:endParaRPr lang="en-US"/>
        </a:p>
      </dgm:t>
    </dgm:pt>
    <dgm:pt modelId="{B07CFD21-0847-488F-A5FE-A2679DE3D2B9}" type="sibTrans" cxnId="{DE4EE7C3-C0F9-4CBC-A38F-3BB284ED91CC}">
      <dgm:prSet/>
      <dgm:spPr/>
      <dgm:t>
        <a:bodyPr/>
        <a:lstStyle/>
        <a:p>
          <a:endParaRPr lang="en-US"/>
        </a:p>
      </dgm:t>
    </dgm:pt>
    <dgm:pt modelId="{E71509F5-2E60-44B1-90C4-1C46A971C9D0}" type="pres">
      <dgm:prSet presAssocID="{C3013407-304B-49D4-9170-966DE37F6646}" presName="vert0" presStyleCnt="0">
        <dgm:presLayoutVars>
          <dgm:dir/>
          <dgm:animOne val="branch"/>
          <dgm:animLvl val="lvl"/>
        </dgm:presLayoutVars>
      </dgm:prSet>
      <dgm:spPr/>
    </dgm:pt>
    <dgm:pt modelId="{0EFC27BC-922C-4E12-8CDF-C79EDFC85294}" type="pres">
      <dgm:prSet presAssocID="{EB0B49FA-F56C-4ACF-A098-5BD5FF4F1DEB}" presName="thickLine" presStyleLbl="alignNode1" presStyleIdx="0" presStyleCnt="8"/>
      <dgm:spPr/>
    </dgm:pt>
    <dgm:pt modelId="{2C372307-E565-435E-8989-66DCBBD82A6F}" type="pres">
      <dgm:prSet presAssocID="{EB0B49FA-F56C-4ACF-A098-5BD5FF4F1DEB}" presName="horz1" presStyleCnt="0"/>
      <dgm:spPr/>
    </dgm:pt>
    <dgm:pt modelId="{7E9BCF59-7C55-4A10-B4A9-C85CE2263A8F}" type="pres">
      <dgm:prSet presAssocID="{EB0B49FA-F56C-4ACF-A098-5BD5FF4F1DEB}" presName="tx1" presStyleLbl="revTx" presStyleIdx="0" presStyleCnt="8"/>
      <dgm:spPr/>
    </dgm:pt>
    <dgm:pt modelId="{F1EAABB6-D80A-40A1-B192-289C8F938B48}" type="pres">
      <dgm:prSet presAssocID="{EB0B49FA-F56C-4ACF-A098-5BD5FF4F1DEB}" presName="vert1" presStyleCnt="0"/>
      <dgm:spPr/>
    </dgm:pt>
    <dgm:pt modelId="{F38B7602-2097-41BD-B2D2-BA65808987AE}" type="pres">
      <dgm:prSet presAssocID="{B71EDAA0-BEFC-459D-BF35-4226A56C691E}" presName="thickLine" presStyleLbl="alignNode1" presStyleIdx="1" presStyleCnt="8"/>
      <dgm:spPr/>
    </dgm:pt>
    <dgm:pt modelId="{FB7B9039-FC40-491F-837F-DD96101287C5}" type="pres">
      <dgm:prSet presAssocID="{B71EDAA0-BEFC-459D-BF35-4226A56C691E}" presName="horz1" presStyleCnt="0"/>
      <dgm:spPr/>
    </dgm:pt>
    <dgm:pt modelId="{DB8F8221-6FFA-4657-BADC-B1D85F16DDED}" type="pres">
      <dgm:prSet presAssocID="{B71EDAA0-BEFC-459D-BF35-4226A56C691E}" presName="tx1" presStyleLbl="revTx" presStyleIdx="1" presStyleCnt="8"/>
      <dgm:spPr/>
    </dgm:pt>
    <dgm:pt modelId="{99C05097-39F8-4FB6-B17D-5546E87B524D}" type="pres">
      <dgm:prSet presAssocID="{B71EDAA0-BEFC-459D-BF35-4226A56C691E}" presName="vert1" presStyleCnt="0"/>
      <dgm:spPr/>
    </dgm:pt>
    <dgm:pt modelId="{37271AF5-4916-4AC2-9B37-B87DBFC99CA3}" type="pres">
      <dgm:prSet presAssocID="{15A387BD-B6F0-4D98-8247-751FBE3945B4}" presName="thickLine" presStyleLbl="alignNode1" presStyleIdx="2" presStyleCnt="8"/>
      <dgm:spPr/>
    </dgm:pt>
    <dgm:pt modelId="{467EF751-BA46-449A-85B9-203DF5FFB9A1}" type="pres">
      <dgm:prSet presAssocID="{15A387BD-B6F0-4D98-8247-751FBE3945B4}" presName="horz1" presStyleCnt="0"/>
      <dgm:spPr/>
    </dgm:pt>
    <dgm:pt modelId="{9DF67118-4A45-459A-87CA-8FA575A2F666}" type="pres">
      <dgm:prSet presAssocID="{15A387BD-B6F0-4D98-8247-751FBE3945B4}" presName="tx1" presStyleLbl="revTx" presStyleIdx="2" presStyleCnt="8"/>
      <dgm:spPr/>
    </dgm:pt>
    <dgm:pt modelId="{BE6DBA0F-7533-4C23-8EB0-87E7718AA195}" type="pres">
      <dgm:prSet presAssocID="{15A387BD-B6F0-4D98-8247-751FBE3945B4}" presName="vert1" presStyleCnt="0"/>
      <dgm:spPr/>
    </dgm:pt>
    <dgm:pt modelId="{77C7A525-76C6-42E0-BB29-52C3EF2378E0}" type="pres">
      <dgm:prSet presAssocID="{E9EA63FB-2C8F-456F-9B42-1D342B6F796B}" presName="thickLine" presStyleLbl="alignNode1" presStyleIdx="3" presStyleCnt="8"/>
      <dgm:spPr/>
    </dgm:pt>
    <dgm:pt modelId="{21007DE6-58F1-40B7-96FD-82595A127E43}" type="pres">
      <dgm:prSet presAssocID="{E9EA63FB-2C8F-456F-9B42-1D342B6F796B}" presName="horz1" presStyleCnt="0"/>
      <dgm:spPr/>
    </dgm:pt>
    <dgm:pt modelId="{080053CC-1DE9-4081-83DF-72D200D5AE08}" type="pres">
      <dgm:prSet presAssocID="{E9EA63FB-2C8F-456F-9B42-1D342B6F796B}" presName="tx1" presStyleLbl="revTx" presStyleIdx="3" presStyleCnt="8"/>
      <dgm:spPr/>
    </dgm:pt>
    <dgm:pt modelId="{EDA9D92D-B2ED-4A76-A0E9-7067CB763AC6}" type="pres">
      <dgm:prSet presAssocID="{E9EA63FB-2C8F-456F-9B42-1D342B6F796B}" presName="vert1" presStyleCnt="0"/>
      <dgm:spPr/>
    </dgm:pt>
    <dgm:pt modelId="{2840AE4D-0B19-4AD8-AE64-781C557BE3A0}" type="pres">
      <dgm:prSet presAssocID="{983C8073-1BED-4E45-AE77-90E3C80C4A3E}" presName="thickLine" presStyleLbl="alignNode1" presStyleIdx="4" presStyleCnt="8"/>
      <dgm:spPr/>
    </dgm:pt>
    <dgm:pt modelId="{9D456A81-9376-478A-981E-051206853484}" type="pres">
      <dgm:prSet presAssocID="{983C8073-1BED-4E45-AE77-90E3C80C4A3E}" presName="horz1" presStyleCnt="0"/>
      <dgm:spPr/>
    </dgm:pt>
    <dgm:pt modelId="{FDD9877E-FECE-4473-B102-8FDD98DC83F2}" type="pres">
      <dgm:prSet presAssocID="{983C8073-1BED-4E45-AE77-90E3C80C4A3E}" presName="tx1" presStyleLbl="revTx" presStyleIdx="4" presStyleCnt="8"/>
      <dgm:spPr/>
    </dgm:pt>
    <dgm:pt modelId="{46564161-2327-4B51-BD68-723308D767DE}" type="pres">
      <dgm:prSet presAssocID="{983C8073-1BED-4E45-AE77-90E3C80C4A3E}" presName="vert1" presStyleCnt="0"/>
      <dgm:spPr/>
    </dgm:pt>
    <dgm:pt modelId="{6EC13A9B-95E5-4735-B27E-A4078CC2C44B}" type="pres">
      <dgm:prSet presAssocID="{87241930-173D-408D-87BF-CCCA21062ECA}" presName="thickLine" presStyleLbl="alignNode1" presStyleIdx="5" presStyleCnt="8"/>
      <dgm:spPr/>
    </dgm:pt>
    <dgm:pt modelId="{9FA44122-8556-4A7C-A91C-D6F53669DEC7}" type="pres">
      <dgm:prSet presAssocID="{87241930-173D-408D-87BF-CCCA21062ECA}" presName="horz1" presStyleCnt="0"/>
      <dgm:spPr/>
    </dgm:pt>
    <dgm:pt modelId="{D4E22075-28C0-4BEE-8922-A45BE84241B0}" type="pres">
      <dgm:prSet presAssocID="{87241930-173D-408D-87BF-CCCA21062ECA}" presName="tx1" presStyleLbl="revTx" presStyleIdx="5" presStyleCnt="8"/>
      <dgm:spPr/>
    </dgm:pt>
    <dgm:pt modelId="{7913D6A2-68E2-4AFD-96B5-2D0784086AF1}" type="pres">
      <dgm:prSet presAssocID="{87241930-173D-408D-87BF-CCCA21062ECA}" presName="vert1" presStyleCnt="0"/>
      <dgm:spPr/>
    </dgm:pt>
    <dgm:pt modelId="{443DE63B-87E7-40A7-A3F1-2E55E2433720}" type="pres">
      <dgm:prSet presAssocID="{24F35BBC-51AA-457D-A084-9D964422D285}" presName="thickLine" presStyleLbl="alignNode1" presStyleIdx="6" presStyleCnt="8"/>
      <dgm:spPr/>
    </dgm:pt>
    <dgm:pt modelId="{4CF1FBFF-AC40-41FF-9D86-19EA1386F420}" type="pres">
      <dgm:prSet presAssocID="{24F35BBC-51AA-457D-A084-9D964422D285}" presName="horz1" presStyleCnt="0"/>
      <dgm:spPr/>
    </dgm:pt>
    <dgm:pt modelId="{8DC96442-2DA9-4EAA-9B27-5886C8DF46C6}" type="pres">
      <dgm:prSet presAssocID="{24F35BBC-51AA-457D-A084-9D964422D285}" presName="tx1" presStyleLbl="revTx" presStyleIdx="6" presStyleCnt="8"/>
      <dgm:spPr/>
    </dgm:pt>
    <dgm:pt modelId="{73C60CB3-FE7D-417E-8D7F-A9C2D38D30A7}" type="pres">
      <dgm:prSet presAssocID="{24F35BBC-51AA-457D-A084-9D964422D285}" presName="vert1" presStyleCnt="0"/>
      <dgm:spPr/>
    </dgm:pt>
    <dgm:pt modelId="{B5FB155C-A9B1-43D2-9681-CA35C34C9EEB}" type="pres">
      <dgm:prSet presAssocID="{F339E64C-CBBC-44A0-8BED-41FAEDD8F703}" presName="thickLine" presStyleLbl="alignNode1" presStyleIdx="7" presStyleCnt="8"/>
      <dgm:spPr/>
    </dgm:pt>
    <dgm:pt modelId="{8DBF8D49-2EAB-4F74-9836-9A22FFF5D57F}" type="pres">
      <dgm:prSet presAssocID="{F339E64C-CBBC-44A0-8BED-41FAEDD8F703}" presName="horz1" presStyleCnt="0"/>
      <dgm:spPr/>
    </dgm:pt>
    <dgm:pt modelId="{42C10106-2B9A-46FF-B368-A960ED7D71BB}" type="pres">
      <dgm:prSet presAssocID="{F339E64C-CBBC-44A0-8BED-41FAEDD8F703}" presName="tx1" presStyleLbl="revTx" presStyleIdx="7" presStyleCnt="8"/>
      <dgm:spPr/>
    </dgm:pt>
    <dgm:pt modelId="{129D6BA9-DAF1-42F6-8290-47CF15C6BA38}" type="pres">
      <dgm:prSet presAssocID="{F339E64C-CBBC-44A0-8BED-41FAEDD8F703}" presName="vert1" presStyleCnt="0"/>
      <dgm:spPr/>
    </dgm:pt>
  </dgm:ptLst>
  <dgm:cxnLst>
    <dgm:cxn modelId="{4A50A300-1F05-4FB6-8F8E-9F6209422ADA}" type="presOf" srcId="{983C8073-1BED-4E45-AE77-90E3C80C4A3E}" destId="{FDD9877E-FECE-4473-B102-8FDD98DC83F2}" srcOrd="0" destOrd="0" presId="urn:microsoft.com/office/officeart/2008/layout/LinedList"/>
    <dgm:cxn modelId="{7C265802-FF33-4AE0-B311-740D62537E3F}" type="presOf" srcId="{87241930-173D-408D-87BF-CCCA21062ECA}" destId="{D4E22075-28C0-4BEE-8922-A45BE84241B0}" srcOrd="0" destOrd="0" presId="urn:microsoft.com/office/officeart/2008/layout/LinedList"/>
    <dgm:cxn modelId="{DA10DE0B-F59A-4598-8962-142154821B64}" srcId="{C3013407-304B-49D4-9170-966DE37F6646}" destId="{87241930-173D-408D-87BF-CCCA21062ECA}" srcOrd="5" destOrd="0" parTransId="{29A2686A-CF71-4677-83D7-72BD873BBAD5}" sibTransId="{C35D72DE-6285-4ED8-856F-B563BE833B20}"/>
    <dgm:cxn modelId="{14F91A14-E604-4BB6-B82E-CE8FBBE67FCE}" srcId="{C3013407-304B-49D4-9170-966DE37F6646}" destId="{EB0B49FA-F56C-4ACF-A098-5BD5FF4F1DEB}" srcOrd="0" destOrd="0" parTransId="{75581E7D-ED25-4DCB-8626-F3B8C970F403}" sibTransId="{E083D71C-2ACB-4409-9EE3-56C0289C81FF}"/>
    <dgm:cxn modelId="{183C0A26-6C56-436B-BC98-08408C8E0302}" type="presOf" srcId="{B71EDAA0-BEFC-459D-BF35-4226A56C691E}" destId="{DB8F8221-6FFA-4657-BADC-B1D85F16DDED}" srcOrd="0" destOrd="0" presId="urn:microsoft.com/office/officeart/2008/layout/LinedList"/>
    <dgm:cxn modelId="{6B6B6F3A-DC4D-4794-8C66-1CA2AADECD04}" srcId="{C3013407-304B-49D4-9170-966DE37F6646}" destId="{15A387BD-B6F0-4D98-8247-751FBE3945B4}" srcOrd="2" destOrd="0" parTransId="{036B2D9F-C3F4-48CD-A2B2-6F7A827ADB4C}" sibTransId="{7F81755E-BD19-4263-BF2A-78B8672E2184}"/>
    <dgm:cxn modelId="{10CD4769-0FA4-45E0-91FF-7B39448C5FB7}" srcId="{C3013407-304B-49D4-9170-966DE37F6646}" destId="{E9EA63FB-2C8F-456F-9B42-1D342B6F796B}" srcOrd="3" destOrd="0" parTransId="{AF046257-2BD1-4B6C-AC4E-DAA4221810D8}" sibTransId="{DD42C741-178F-43DE-AA98-3877625BBE40}"/>
    <dgm:cxn modelId="{EF19F7AE-7732-4BFB-A26F-A934A5F3B5AE}" type="presOf" srcId="{F339E64C-CBBC-44A0-8BED-41FAEDD8F703}" destId="{42C10106-2B9A-46FF-B368-A960ED7D71BB}" srcOrd="0" destOrd="0" presId="urn:microsoft.com/office/officeart/2008/layout/LinedList"/>
    <dgm:cxn modelId="{4D58DCB7-B145-4D74-ADB8-61A99800A973}" srcId="{C3013407-304B-49D4-9170-966DE37F6646}" destId="{983C8073-1BED-4E45-AE77-90E3C80C4A3E}" srcOrd="4" destOrd="0" parTransId="{36CA97ED-159D-4D3B-8F2F-1084DBB742F3}" sibTransId="{C9711FDE-1FAB-4BE6-9575-3AB57F9AB9E8}"/>
    <dgm:cxn modelId="{ABBE32BF-E6D2-43F6-A58E-54D485F3309D}" type="presOf" srcId="{EB0B49FA-F56C-4ACF-A098-5BD5FF4F1DEB}" destId="{7E9BCF59-7C55-4A10-B4A9-C85CE2263A8F}" srcOrd="0" destOrd="0" presId="urn:microsoft.com/office/officeart/2008/layout/LinedList"/>
    <dgm:cxn modelId="{DE4EE7C3-C0F9-4CBC-A38F-3BB284ED91CC}" srcId="{C3013407-304B-49D4-9170-966DE37F6646}" destId="{F339E64C-CBBC-44A0-8BED-41FAEDD8F703}" srcOrd="7" destOrd="0" parTransId="{0F6EB8C6-1072-4B39-8C3B-324B3225031C}" sibTransId="{B07CFD21-0847-488F-A5FE-A2679DE3D2B9}"/>
    <dgm:cxn modelId="{E3E1C0D5-B96B-4374-8E24-37FEA8D518F0}" srcId="{C3013407-304B-49D4-9170-966DE37F6646}" destId="{B71EDAA0-BEFC-459D-BF35-4226A56C691E}" srcOrd="1" destOrd="0" parTransId="{E3B7C23D-4767-4AD1-886B-3842117EA19B}" sibTransId="{7E5B7EF0-D00D-406E-B1F5-D47F6F366BF0}"/>
    <dgm:cxn modelId="{B3EB36D6-E103-4CB4-A124-77F7FED4ED93}" type="presOf" srcId="{C3013407-304B-49D4-9170-966DE37F6646}" destId="{E71509F5-2E60-44B1-90C4-1C46A971C9D0}" srcOrd="0" destOrd="0" presId="urn:microsoft.com/office/officeart/2008/layout/LinedList"/>
    <dgm:cxn modelId="{1CE500E8-688E-4F3B-874F-7235DD65C57F}" type="presOf" srcId="{24F35BBC-51AA-457D-A084-9D964422D285}" destId="{8DC96442-2DA9-4EAA-9B27-5886C8DF46C6}" srcOrd="0" destOrd="0" presId="urn:microsoft.com/office/officeart/2008/layout/LinedList"/>
    <dgm:cxn modelId="{83A42EF6-E501-40CB-85C5-500F6097A42C}" type="presOf" srcId="{E9EA63FB-2C8F-456F-9B42-1D342B6F796B}" destId="{080053CC-1DE9-4081-83DF-72D200D5AE08}" srcOrd="0" destOrd="0" presId="urn:microsoft.com/office/officeart/2008/layout/LinedList"/>
    <dgm:cxn modelId="{798BE5F9-3911-4D86-9A19-FC9CE3E19344}" type="presOf" srcId="{15A387BD-B6F0-4D98-8247-751FBE3945B4}" destId="{9DF67118-4A45-459A-87CA-8FA575A2F666}" srcOrd="0" destOrd="0" presId="urn:microsoft.com/office/officeart/2008/layout/LinedList"/>
    <dgm:cxn modelId="{A3A260FC-B87E-47E1-A526-E22D5D3906BD}" srcId="{C3013407-304B-49D4-9170-966DE37F6646}" destId="{24F35BBC-51AA-457D-A084-9D964422D285}" srcOrd="6" destOrd="0" parTransId="{132A6E08-63DE-4D60-B56C-0C43F29AAC6E}" sibTransId="{D1842A7E-30D6-4A2C-8320-6F0F5B180E83}"/>
    <dgm:cxn modelId="{F7D6BB8F-C841-43A9-AE9A-21F8EF349B9C}" type="presParOf" srcId="{E71509F5-2E60-44B1-90C4-1C46A971C9D0}" destId="{0EFC27BC-922C-4E12-8CDF-C79EDFC85294}" srcOrd="0" destOrd="0" presId="urn:microsoft.com/office/officeart/2008/layout/LinedList"/>
    <dgm:cxn modelId="{E1EA8E3C-CE5E-4E05-8090-0759284E8FFC}" type="presParOf" srcId="{E71509F5-2E60-44B1-90C4-1C46A971C9D0}" destId="{2C372307-E565-435E-8989-66DCBBD82A6F}" srcOrd="1" destOrd="0" presId="urn:microsoft.com/office/officeart/2008/layout/LinedList"/>
    <dgm:cxn modelId="{05715EF3-C53B-4DF9-AC8F-63137666ED01}" type="presParOf" srcId="{2C372307-E565-435E-8989-66DCBBD82A6F}" destId="{7E9BCF59-7C55-4A10-B4A9-C85CE2263A8F}" srcOrd="0" destOrd="0" presId="urn:microsoft.com/office/officeart/2008/layout/LinedList"/>
    <dgm:cxn modelId="{1E6A00B7-BA18-4ACD-A8C6-4BD500F048CF}" type="presParOf" srcId="{2C372307-E565-435E-8989-66DCBBD82A6F}" destId="{F1EAABB6-D80A-40A1-B192-289C8F938B48}" srcOrd="1" destOrd="0" presId="urn:microsoft.com/office/officeart/2008/layout/LinedList"/>
    <dgm:cxn modelId="{81B9119C-F7FC-45B8-9409-8C47AFFD0734}" type="presParOf" srcId="{E71509F5-2E60-44B1-90C4-1C46A971C9D0}" destId="{F38B7602-2097-41BD-B2D2-BA65808987AE}" srcOrd="2" destOrd="0" presId="urn:microsoft.com/office/officeart/2008/layout/LinedList"/>
    <dgm:cxn modelId="{24F2B113-33CB-480E-B0F1-C9BB5EF5A88C}" type="presParOf" srcId="{E71509F5-2E60-44B1-90C4-1C46A971C9D0}" destId="{FB7B9039-FC40-491F-837F-DD96101287C5}" srcOrd="3" destOrd="0" presId="urn:microsoft.com/office/officeart/2008/layout/LinedList"/>
    <dgm:cxn modelId="{48107482-CDF0-42CA-AE07-D3780F8BB6E4}" type="presParOf" srcId="{FB7B9039-FC40-491F-837F-DD96101287C5}" destId="{DB8F8221-6FFA-4657-BADC-B1D85F16DDED}" srcOrd="0" destOrd="0" presId="urn:microsoft.com/office/officeart/2008/layout/LinedList"/>
    <dgm:cxn modelId="{45F71B6A-D59E-44C2-A8F5-91F9901BACEF}" type="presParOf" srcId="{FB7B9039-FC40-491F-837F-DD96101287C5}" destId="{99C05097-39F8-4FB6-B17D-5546E87B524D}" srcOrd="1" destOrd="0" presId="urn:microsoft.com/office/officeart/2008/layout/LinedList"/>
    <dgm:cxn modelId="{4458AB97-5C77-44EE-80D4-D21BB1709A35}" type="presParOf" srcId="{E71509F5-2E60-44B1-90C4-1C46A971C9D0}" destId="{37271AF5-4916-4AC2-9B37-B87DBFC99CA3}" srcOrd="4" destOrd="0" presId="urn:microsoft.com/office/officeart/2008/layout/LinedList"/>
    <dgm:cxn modelId="{A628FFE8-B58C-4E43-BD0F-1F36B03DB2B4}" type="presParOf" srcId="{E71509F5-2E60-44B1-90C4-1C46A971C9D0}" destId="{467EF751-BA46-449A-85B9-203DF5FFB9A1}" srcOrd="5" destOrd="0" presId="urn:microsoft.com/office/officeart/2008/layout/LinedList"/>
    <dgm:cxn modelId="{257B1F16-DC87-4D48-8B49-DF5F58634B57}" type="presParOf" srcId="{467EF751-BA46-449A-85B9-203DF5FFB9A1}" destId="{9DF67118-4A45-459A-87CA-8FA575A2F666}" srcOrd="0" destOrd="0" presId="urn:microsoft.com/office/officeart/2008/layout/LinedList"/>
    <dgm:cxn modelId="{E7F9E5E1-9855-493D-AD98-72425B9862D9}" type="presParOf" srcId="{467EF751-BA46-449A-85B9-203DF5FFB9A1}" destId="{BE6DBA0F-7533-4C23-8EB0-87E7718AA195}" srcOrd="1" destOrd="0" presId="urn:microsoft.com/office/officeart/2008/layout/LinedList"/>
    <dgm:cxn modelId="{79C1032C-1078-4847-BB50-95C688170B9F}" type="presParOf" srcId="{E71509F5-2E60-44B1-90C4-1C46A971C9D0}" destId="{77C7A525-76C6-42E0-BB29-52C3EF2378E0}" srcOrd="6" destOrd="0" presId="urn:microsoft.com/office/officeart/2008/layout/LinedList"/>
    <dgm:cxn modelId="{C04C1681-A432-455F-8269-EF3F897B521A}" type="presParOf" srcId="{E71509F5-2E60-44B1-90C4-1C46A971C9D0}" destId="{21007DE6-58F1-40B7-96FD-82595A127E43}" srcOrd="7" destOrd="0" presId="urn:microsoft.com/office/officeart/2008/layout/LinedList"/>
    <dgm:cxn modelId="{E4156144-87F5-40EA-9393-125AF0F87259}" type="presParOf" srcId="{21007DE6-58F1-40B7-96FD-82595A127E43}" destId="{080053CC-1DE9-4081-83DF-72D200D5AE08}" srcOrd="0" destOrd="0" presId="urn:microsoft.com/office/officeart/2008/layout/LinedList"/>
    <dgm:cxn modelId="{398DAA1E-1343-458D-ACF2-F5980DD5F406}" type="presParOf" srcId="{21007DE6-58F1-40B7-96FD-82595A127E43}" destId="{EDA9D92D-B2ED-4A76-A0E9-7067CB763AC6}" srcOrd="1" destOrd="0" presId="urn:microsoft.com/office/officeart/2008/layout/LinedList"/>
    <dgm:cxn modelId="{4236F94A-3B85-4F19-AC3A-A0F4F2A0AFD1}" type="presParOf" srcId="{E71509F5-2E60-44B1-90C4-1C46A971C9D0}" destId="{2840AE4D-0B19-4AD8-AE64-781C557BE3A0}" srcOrd="8" destOrd="0" presId="urn:microsoft.com/office/officeart/2008/layout/LinedList"/>
    <dgm:cxn modelId="{387355D2-52E0-4328-8886-D7709C8FE967}" type="presParOf" srcId="{E71509F5-2E60-44B1-90C4-1C46A971C9D0}" destId="{9D456A81-9376-478A-981E-051206853484}" srcOrd="9" destOrd="0" presId="urn:microsoft.com/office/officeart/2008/layout/LinedList"/>
    <dgm:cxn modelId="{EA487CBD-3897-4DA3-9CDF-5D6AE47038CB}" type="presParOf" srcId="{9D456A81-9376-478A-981E-051206853484}" destId="{FDD9877E-FECE-4473-B102-8FDD98DC83F2}" srcOrd="0" destOrd="0" presId="urn:microsoft.com/office/officeart/2008/layout/LinedList"/>
    <dgm:cxn modelId="{C04E29FF-8A48-4661-BBED-45C9142FD198}" type="presParOf" srcId="{9D456A81-9376-478A-981E-051206853484}" destId="{46564161-2327-4B51-BD68-723308D767DE}" srcOrd="1" destOrd="0" presId="urn:microsoft.com/office/officeart/2008/layout/LinedList"/>
    <dgm:cxn modelId="{D653172F-AF7F-4416-9BDC-3184B4B20E88}" type="presParOf" srcId="{E71509F5-2E60-44B1-90C4-1C46A971C9D0}" destId="{6EC13A9B-95E5-4735-B27E-A4078CC2C44B}" srcOrd="10" destOrd="0" presId="urn:microsoft.com/office/officeart/2008/layout/LinedList"/>
    <dgm:cxn modelId="{77E30ADF-AC07-419C-ACF3-5D82F25B0CB2}" type="presParOf" srcId="{E71509F5-2E60-44B1-90C4-1C46A971C9D0}" destId="{9FA44122-8556-4A7C-A91C-D6F53669DEC7}" srcOrd="11" destOrd="0" presId="urn:microsoft.com/office/officeart/2008/layout/LinedList"/>
    <dgm:cxn modelId="{80C3D320-5B9F-416C-AFAE-04DCAB5AD934}" type="presParOf" srcId="{9FA44122-8556-4A7C-A91C-D6F53669DEC7}" destId="{D4E22075-28C0-4BEE-8922-A45BE84241B0}" srcOrd="0" destOrd="0" presId="urn:microsoft.com/office/officeart/2008/layout/LinedList"/>
    <dgm:cxn modelId="{54E22B1F-976B-4329-A757-DF6226900A61}" type="presParOf" srcId="{9FA44122-8556-4A7C-A91C-D6F53669DEC7}" destId="{7913D6A2-68E2-4AFD-96B5-2D0784086AF1}" srcOrd="1" destOrd="0" presId="urn:microsoft.com/office/officeart/2008/layout/LinedList"/>
    <dgm:cxn modelId="{A075693E-7579-4D8D-9EC1-9054CA76B2C6}" type="presParOf" srcId="{E71509F5-2E60-44B1-90C4-1C46A971C9D0}" destId="{443DE63B-87E7-40A7-A3F1-2E55E2433720}" srcOrd="12" destOrd="0" presId="urn:microsoft.com/office/officeart/2008/layout/LinedList"/>
    <dgm:cxn modelId="{C1F8C503-1F66-48E6-BF53-B8C60F8F44D3}" type="presParOf" srcId="{E71509F5-2E60-44B1-90C4-1C46A971C9D0}" destId="{4CF1FBFF-AC40-41FF-9D86-19EA1386F420}" srcOrd="13" destOrd="0" presId="urn:microsoft.com/office/officeart/2008/layout/LinedList"/>
    <dgm:cxn modelId="{9BC18EF7-6061-437C-9995-3A41C91FB8C2}" type="presParOf" srcId="{4CF1FBFF-AC40-41FF-9D86-19EA1386F420}" destId="{8DC96442-2DA9-4EAA-9B27-5886C8DF46C6}" srcOrd="0" destOrd="0" presId="urn:microsoft.com/office/officeart/2008/layout/LinedList"/>
    <dgm:cxn modelId="{C986F3B8-D043-4117-B62E-145451139E7E}" type="presParOf" srcId="{4CF1FBFF-AC40-41FF-9D86-19EA1386F420}" destId="{73C60CB3-FE7D-417E-8D7F-A9C2D38D30A7}" srcOrd="1" destOrd="0" presId="urn:microsoft.com/office/officeart/2008/layout/LinedList"/>
    <dgm:cxn modelId="{395CDA9A-66DF-4F16-85EC-5E54D1A1E697}" type="presParOf" srcId="{E71509F5-2E60-44B1-90C4-1C46A971C9D0}" destId="{B5FB155C-A9B1-43D2-9681-CA35C34C9EEB}" srcOrd="14" destOrd="0" presId="urn:microsoft.com/office/officeart/2008/layout/LinedList"/>
    <dgm:cxn modelId="{FD1971AE-CD62-472A-853E-03051638AF1E}" type="presParOf" srcId="{E71509F5-2E60-44B1-90C4-1C46A971C9D0}" destId="{8DBF8D49-2EAB-4F74-9836-9A22FFF5D57F}" srcOrd="15" destOrd="0" presId="urn:microsoft.com/office/officeart/2008/layout/LinedList"/>
    <dgm:cxn modelId="{BB2E37E6-CCB2-49B1-B5D9-D403EB7E9B4B}" type="presParOf" srcId="{8DBF8D49-2EAB-4F74-9836-9A22FFF5D57F}" destId="{42C10106-2B9A-46FF-B368-A960ED7D71BB}" srcOrd="0" destOrd="0" presId="urn:microsoft.com/office/officeart/2008/layout/LinedList"/>
    <dgm:cxn modelId="{76FBD16A-2865-4F05-8B63-DE6DC7028A72}" type="presParOf" srcId="{8DBF8D49-2EAB-4F74-9836-9A22FFF5D57F}" destId="{129D6BA9-DAF1-42F6-8290-47CF15C6BA3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D5FD41-7091-4746-A951-F50F3F1C4F95}"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5E17BF27-E391-406E-B00A-F875AAEFD0A8}">
      <dgm:prSet phldrT="[Text]" phldr="0"/>
      <dgm:spPr/>
      <dgm:t>
        <a:bodyPr/>
        <a:lstStyle/>
        <a:p>
          <a:pPr>
            <a:lnSpc>
              <a:spcPct val="100000"/>
            </a:lnSpc>
            <a:defRPr b="1"/>
          </a:pPr>
          <a:r>
            <a:rPr lang="en-US">
              <a:latin typeface="Arial Nova Cond Light"/>
            </a:rPr>
            <a:t> Flipped Classroom</a:t>
          </a:r>
        </a:p>
      </dgm:t>
    </dgm:pt>
    <dgm:pt modelId="{A2F89410-BC29-4A7D-9202-5E16F935D4BB}" type="parTrans" cxnId="{773E402C-615D-4E04-9405-B61BC16BA6B2}">
      <dgm:prSet/>
      <dgm:spPr/>
      <dgm:t>
        <a:bodyPr/>
        <a:lstStyle/>
        <a:p>
          <a:endParaRPr lang="en-US"/>
        </a:p>
      </dgm:t>
    </dgm:pt>
    <dgm:pt modelId="{FC87FD3C-84C3-4FD1-AF95-8568ACB4B007}" type="sibTrans" cxnId="{773E402C-615D-4E04-9405-B61BC16BA6B2}">
      <dgm:prSet/>
      <dgm:spPr/>
      <dgm:t>
        <a:bodyPr/>
        <a:lstStyle/>
        <a:p>
          <a:endParaRPr lang="en-US"/>
        </a:p>
      </dgm:t>
    </dgm:pt>
    <dgm:pt modelId="{E3C562A8-C1F5-4868-A696-224FF242B3A3}">
      <dgm:prSet phldrT="[Text]" phldr="0"/>
      <dgm:spPr/>
      <dgm:t>
        <a:bodyPr/>
        <a:lstStyle/>
        <a:p>
          <a:pPr rtl="0">
            <a:lnSpc>
              <a:spcPct val="100000"/>
            </a:lnSpc>
          </a:pPr>
          <a:r>
            <a:rPr lang="en-US">
              <a:latin typeface="Arial Nova Cond Light"/>
            </a:rPr>
            <a:t>Watch weekly videos on Canvas before class </a:t>
          </a:r>
        </a:p>
      </dgm:t>
    </dgm:pt>
    <dgm:pt modelId="{CF8A9A70-A3B4-4132-873D-C52189ABE020}" type="parTrans" cxnId="{EB1D9EE0-4D05-4A89-9757-F9C631AA6045}">
      <dgm:prSet/>
      <dgm:spPr/>
      <dgm:t>
        <a:bodyPr/>
        <a:lstStyle/>
        <a:p>
          <a:endParaRPr lang="en-US"/>
        </a:p>
      </dgm:t>
    </dgm:pt>
    <dgm:pt modelId="{C482F2EB-4B6C-452B-94A9-28FA60DF95E6}" type="sibTrans" cxnId="{EB1D9EE0-4D05-4A89-9757-F9C631AA6045}">
      <dgm:prSet/>
      <dgm:spPr/>
      <dgm:t>
        <a:bodyPr/>
        <a:lstStyle/>
        <a:p>
          <a:endParaRPr lang="en-US"/>
        </a:p>
      </dgm:t>
    </dgm:pt>
    <dgm:pt modelId="{0FEF2E65-68A7-4D24-9F19-CC0FE0A82470}">
      <dgm:prSet phldrT="[Text]" phldr="0"/>
      <dgm:spPr/>
      <dgm:t>
        <a:bodyPr/>
        <a:lstStyle/>
        <a:p>
          <a:pPr>
            <a:lnSpc>
              <a:spcPct val="100000"/>
            </a:lnSpc>
          </a:pPr>
          <a:r>
            <a:rPr lang="en-US">
              <a:latin typeface="Arial Nova Cond Light"/>
            </a:rPr>
            <a:t>Will be referenced during class</a:t>
          </a:r>
        </a:p>
      </dgm:t>
    </dgm:pt>
    <dgm:pt modelId="{823E5BAE-246D-4588-810D-1D63ED5E0871}" type="parTrans" cxnId="{12C00A5E-468A-4A97-ACE7-F85FD132749E}">
      <dgm:prSet/>
      <dgm:spPr/>
      <dgm:t>
        <a:bodyPr/>
        <a:lstStyle/>
        <a:p>
          <a:endParaRPr lang="en-US"/>
        </a:p>
      </dgm:t>
    </dgm:pt>
    <dgm:pt modelId="{CA739A9F-ED02-4AC3-97AB-C7629BCFCA17}" type="sibTrans" cxnId="{12C00A5E-468A-4A97-ACE7-F85FD132749E}">
      <dgm:prSet/>
      <dgm:spPr/>
      <dgm:t>
        <a:bodyPr/>
        <a:lstStyle/>
        <a:p>
          <a:endParaRPr lang="en-US"/>
        </a:p>
      </dgm:t>
    </dgm:pt>
    <dgm:pt modelId="{4A9E88CA-DD43-43F9-B70B-9B608EADC0C1}">
      <dgm:prSet phldrT="[Text]" phldr="0"/>
      <dgm:spPr/>
      <dgm:t>
        <a:bodyPr/>
        <a:lstStyle/>
        <a:p>
          <a:pPr>
            <a:lnSpc>
              <a:spcPct val="100000"/>
            </a:lnSpc>
            <a:defRPr b="1"/>
          </a:pPr>
          <a:r>
            <a:rPr lang="en-US">
              <a:latin typeface="Arial Nova Cond Light"/>
            </a:rPr>
            <a:t>Atilla's Assignments </a:t>
          </a:r>
        </a:p>
      </dgm:t>
    </dgm:pt>
    <dgm:pt modelId="{9256345A-256B-4771-8092-B8D0201DC398}" type="parTrans" cxnId="{E9B4BED5-6EBD-4EBC-9B28-87177B3F8CC1}">
      <dgm:prSet/>
      <dgm:spPr/>
      <dgm:t>
        <a:bodyPr/>
        <a:lstStyle/>
        <a:p>
          <a:endParaRPr lang="en-US"/>
        </a:p>
      </dgm:t>
    </dgm:pt>
    <dgm:pt modelId="{F251B964-2976-48A1-8F14-37E4346AB4E0}" type="sibTrans" cxnId="{E9B4BED5-6EBD-4EBC-9B28-87177B3F8CC1}">
      <dgm:prSet/>
      <dgm:spPr/>
      <dgm:t>
        <a:bodyPr/>
        <a:lstStyle/>
        <a:p>
          <a:endParaRPr lang="en-US"/>
        </a:p>
      </dgm:t>
    </dgm:pt>
    <dgm:pt modelId="{A6328189-A52F-4F5C-8CFE-9BECD518C5A2}">
      <dgm:prSet phldrT="[Text]" phldr="0"/>
      <dgm:spPr/>
      <dgm:t>
        <a:bodyPr/>
        <a:lstStyle/>
        <a:p>
          <a:pPr rtl="0">
            <a:lnSpc>
              <a:spcPct val="100000"/>
            </a:lnSpc>
          </a:pPr>
          <a:r>
            <a:rPr lang="en-US">
              <a:latin typeface="Arial Nova Cond Light"/>
            </a:rPr>
            <a:t>Also known as ELAs and are opportunities to engage with campus</a:t>
          </a:r>
        </a:p>
      </dgm:t>
    </dgm:pt>
    <dgm:pt modelId="{0A3E232A-5529-41EB-8DD4-C31FC91CECB0}" type="parTrans" cxnId="{A5B05BDB-00BE-4741-B918-A6B7ADDED6D8}">
      <dgm:prSet/>
      <dgm:spPr/>
      <dgm:t>
        <a:bodyPr/>
        <a:lstStyle/>
        <a:p>
          <a:endParaRPr lang="en-US"/>
        </a:p>
      </dgm:t>
    </dgm:pt>
    <dgm:pt modelId="{8DBB401A-25C8-4F55-815E-E8DB033AE1A3}" type="sibTrans" cxnId="{A5B05BDB-00BE-4741-B918-A6B7ADDED6D8}">
      <dgm:prSet/>
      <dgm:spPr/>
      <dgm:t>
        <a:bodyPr/>
        <a:lstStyle/>
        <a:p>
          <a:endParaRPr lang="en-US"/>
        </a:p>
      </dgm:t>
    </dgm:pt>
    <dgm:pt modelId="{C24A0FAA-ED1E-444C-B7C9-BA1BA5651B65}">
      <dgm:prSet phldrT="[Text]" phldr="0"/>
      <dgm:spPr/>
      <dgm:t>
        <a:bodyPr/>
        <a:lstStyle/>
        <a:p>
          <a:pPr rtl="0">
            <a:lnSpc>
              <a:spcPct val="100000"/>
            </a:lnSpc>
          </a:pPr>
          <a:r>
            <a:rPr lang="en-US">
              <a:latin typeface="Arial Nova Cond Light"/>
            </a:rPr>
            <a:t>Need to be completed by Week 4, 8 and 14 and uploaded to Canvas</a:t>
          </a:r>
        </a:p>
      </dgm:t>
    </dgm:pt>
    <dgm:pt modelId="{A245E585-33A7-479B-8FF8-21A8729864E3}" type="parTrans" cxnId="{FD3F891E-F8AF-4D83-9B6F-D82BAB7CC6BE}">
      <dgm:prSet/>
      <dgm:spPr/>
      <dgm:t>
        <a:bodyPr/>
        <a:lstStyle/>
        <a:p>
          <a:endParaRPr lang="en-US"/>
        </a:p>
      </dgm:t>
    </dgm:pt>
    <dgm:pt modelId="{63BD722E-8375-4DBC-9E78-A95E010B8906}" type="sibTrans" cxnId="{FD3F891E-F8AF-4D83-9B6F-D82BAB7CC6BE}">
      <dgm:prSet/>
      <dgm:spPr/>
      <dgm:t>
        <a:bodyPr/>
        <a:lstStyle/>
        <a:p>
          <a:endParaRPr lang="en-US"/>
        </a:p>
      </dgm:t>
    </dgm:pt>
    <dgm:pt modelId="{6E729F97-0669-409E-9D98-D6AC419CF2D0}">
      <dgm:prSet phldrT="[Text]" phldr="0"/>
      <dgm:spPr/>
      <dgm:t>
        <a:bodyPr/>
        <a:lstStyle/>
        <a:p>
          <a:pPr>
            <a:lnSpc>
              <a:spcPct val="100000"/>
            </a:lnSpc>
            <a:defRPr b="1"/>
          </a:pPr>
          <a:r>
            <a:rPr lang="en-US">
              <a:latin typeface="Arial Nova Cond Light"/>
            </a:rPr>
            <a:t>Grading</a:t>
          </a:r>
        </a:p>
      </dgm:t>
    </dgm:pt>
    <dgm:pt modelId="{9BC9FB36-291A-4B88-AF82-2996C067A27A}" type="parTrans" cxnId="{78CFADEB-E529-4129-AFB0-907E6FD2870F}">
      <dgm:prSet/>
      <dgm:spPr/>
      <dgm:t>
        <a:bodyPr/>
        <a:lstStyle/>
        <a:p>
          <a:endParaRPr lang="en-US"/>
        </a:p>
      </dgm:t>
    </dgm:pt>
    <dgm:pt modelId="{897FF31C-FB1A-4D39-A440-4F283FBA57A3}" type="sibTrans" cxnId="{78CFADEB-E529-4129-AFB0-907E6FD2870F}">
      <dgm:prSet/>
      <dgm:spPr/>
      <dgm:t>
        <a:bodyPr/>
        <a:lstStyle/>
        <a:p>
          <a:endParaRPr lang="en-US"/>
        </a:p>
      </dgm:t>
    </dgm:pt>
    <dgm:pt modelId="{9DA6573C-D91B-433F-8170-ED163DF16381}">
      <dgm:prSet phldrT="[Text]" phldr="0"/>
      <dgm:spPr/>
      <dgm:t>
        <a:bodyPr/>
        <a:lstStyle/>
        <a:p>
          <a:pPr>
            <a:lnSpc>
              <a:spcPct val="100000"/>
            </a:lnSpc>
          </a:pPr>
          <a:r>
            <a:rPr lang="en-US">
              <a:latin typeface="Arial Nova Cond Light"/>
            </a:rPr>
            <a:t>Pass/Fail</a:t>
          </a:r>
        </a:p>
      </dgm:t>
    </dgm:pt>
    <dgm:pt modelId="{AF7C16CD-E1DB-4FA7-995A-6420A21E467F}" type="parTrans" cxnId="{98C19407-21B6-42D9-9883-5B646B490B6E}">
      <dgm:prSet/>
      <dgm:spPr/>
      <dgm:t>
        <a:bodyPr/>
        <a:lstStyle/>
        <a:p>
          <a:endParaRPr lang="en-US"/>
        </a:p>
      </dgm:t>
    </dgm:pt>
    <dgm:pt modelId="{A9C768E6-65F0-45FF-8D23-3B0829E6B9E0}" type="sibTrans" cxnId="{98C19407-21B6-42D9-9883-5B646B490B6E}">
      <dgm:prSet/>
      <dgm:spPr/>
      <dgm:t>
        <a:bodyPr/>
        <a:lstStyle/>
        <a:p>
          <a:endParaRPr lang="en-US"/>
        </a:p>
      </dgm:t>
    </dgm:pt>
    <dgm:pt modelId="{F93BD602-CDBD-49AD-895C-0EAE9F41D010}">
      <dgm:prSet phldr="0"/>
      <dgm:spPr/>
      <dgm:t>
        <a:bodyPr/>
        <a:lstStyle/>
        <a:p>
          <a:pPr>
            <a:lnSpc>
              <a:spcPct val="100000"/>
            </a:lnSpc>
          </a:pPr>
          <a:r>
            <a:rPr lang="en-US">
              <a:latin typeface="Arial Nova Cond Light"/>
            </a:rPr>
            <a:t>Class Participation and Attendance- 60%</a:t>
          </a:r>
        </a:p>
      </dgm:t>
    </dgm:pt>
    <dgm:pt modelId="{778FD7D5-A6EF-4F31-8B86-DE55E02B3F2A}" type="parTrans" cxnId="{FDEF3EB7-4087-47DC-B94C-3B0D6D537AA6}">
      <dgm:prSet/>
      <dgm:spPr/>
    </dgm:pt>
    <dgm:pt modelId="{A982B9F2-D76D-4E8F-B61B-E49E8B976A40}" type="sibTrans" cxnId="{FDEF3EB7-4087-47DC-B94C-3B0D6D537AA6}">
      <dgm:prSet/>
      <dgm:spPr/>
    </dgm:pt>
    <dgm:pt modelId="{1A74B2E7-4F81-4223-8270-7F0D18C5F617}">
      <dgm:prSet phldr="0"/>
      <dgm:spPr/>
      <dgm:t>
        <a:bodyPr/>
        <a:lstStyle/>
        <a:p>
          <a:pPr>
            <a:lnSpc>
              <a:spcPct val="100000"/>
            </a:lnSpc>
          </a:pPr>
          <a:r>
            <a:rPr lang="en-US">
              <a:latin typeface="Arial Nova Cond Light"/>
            </a:rPr>
            <a:t>Experiential Learning Activities (ELAs)- 40%</a:t>
          </a:r>
        </a:p>
      </dgm:t>
    </dgm:pt>
    <dgm:pt modelId="{538EB40D-13F4-4A5A-9B40-CF8B0FC3251B}" type="parTrans" cxnId="{189EDBD0-EABB-440A-B104-1F22FAD26565}">
      <dgm:prSet/>
      <dgm:spPr/>
    </dgm:pt>
    <dgm:pt modelId="{F2309B2E-7282-4A15-999C-34C6339BEE83}" type="sibTrans" cxnId="{189EDBD0-EABB-440A-B104-1F22FAD26565}">
      <dgm:prSet/>
      <dgm:spPr/>
    </dgm:pt>
    <dgm:pt modelId="{1DC3CB49-1012-4307-A3FA-4F2DF65087E0}" type="pres">
      <dgm:prSet presAssocID="{69D5FD41-7091-4746-A951-F50F3F1C4F95}" presName="root" presStyleCnt="0">
        <dgm:presLayoutVars>
          <dgm:dir/>
          <dgm:resizeHandles val="exact"/>
        </dgm:presLayoutVars>
      </dgm:prSet>
      <dgm:spPr/>
    </dgm:pt>
    <dgm:pt modelId="{11D131D6-3A50-4CFC-832D-E5CD29D2AC3C}" type="pres">
      <dgm:prSet presAssocID="{5E17BF27-E391-406E-B00A-F875AAEFD0A8}" presName="compNode" presStyleCnt="0"/>
      <dgm:spPr/>
    </dgm:pt>
    <dgm:pt modelId="{ACD49CFD-1844-4CA6-9316-61AA38322A7B}" type="pres">
      <dgm:prSet presAssocID="{5E17BF27-E391-406E-B00A-F875AAEFD0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deo camera"/>
        </a:ext>
      </dgm:extLst>
    </dgm:pt>
    <dgm:pt modelId="{469B63EF-56AF-4F1F-8DDD-779A48E51ADE}" type="pres">
      <dgm:prSet presAssocID="{5E17BF27-E391-406E-B00A-F875AAEFD0A8}" presName="iconSpace" presStyleCnt="0"/>
      <dgm:spPr/>
    </dgm:pt>
    <dgm:pt modelId="{4840BF86-B0B9-4AFC-9F6C-00D53FDFA752}" type="pres">
      <dgm:prSet presAssocID="{5E17BF27-E391-406E-B00A-F875AAEFD0A8}" presName="parTx" presStyleLbl="revTx" presStyleIdx="0" presStyleCnt="6">
        <dgm:presLayoutVars>
          <dgm:chMax val="0"/>
          <dgm:chPref val="0"/>
        </dgm:presLayoutVars>
      </dgm:prSet>
      <dgm:spPr/>
    </dgm:pt>
    <dgm:pt modelId="{5959A2D1-D0FD-49C9-B1B5-2CC102A4EF38}" type="pres">
      <dgm:prSet presAssocID="{5E17BF27-E391-406E-B00A-F875AAEFD0A8}" presName="txSpace" presStyleCnt="0"/>
      <dgm:spPr/>
    </dgm:pt>
    <dgm:pt modelId="{D1E7FC0E-8EA9-4AE7-A49C-D89247A44661}" type="pres">
      <dgm:prSet presAssocID="{5E17BF27-E391-406E-B00A-F875AAEFD0A8}" presName="desTx" presStyleLbl="revTx" presStyleIdx="1" presStyleCnt="6">
        <dgm:presLayoutVars/>
      </dgm:prSet>
      <dgm:spPr/>
    </dgm:pt>
    <dgm:pt modelId="{80551656-69B9-49E9-BEF4-0D7E0556EA19}" type="pres">
      <dgm:prSet presAssocID="{FC87FD3C-84C3-4FD1-AF95-8568ACB4B007}" presName="sibTrans" presStyleCnt="0"/>
      <dgm:spPr/>
    </dgm:pt>
    <dgm:pt modelId="{B5F198AB-1223-4D96-A71C-E02A15FEA218}" type="pres">
      <dgm:prSet presAssocID="{4A9E88CA-DD43-43F9-B70B-9B608EADC0C1}" presName="compNode" presStyleCnt="0"/>
      <dgm:spPr/>
    </dgm:pt>
    <dgm:pt modelId="{51CEACA5-A8A5-4317-BAFC-70436226CCDA}" type="pres">
      <dgm:prSet presAssocID="{4A9E88CA-DD43-43F9-B70B-9B608EADC0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85F5BAB0-FCDD-4265-8D43-0C3C7340986A}" type="pres">
      <dgm:prSet presAssocID="{4A9E88CA-DD43-43F9-B70B-9B608EADC0C1}" presName="iconSpace" presStyleCnt="0"/>
      <dgm:spPr/>
    </dgm:pt>
    <dgm:pt modelId="{F7A4CF71-F7BE-4BC9-8525-9AF915473A9E}" type="pres">
      <dgm:prSet presAssocID="{4A9E88CA-DD43-43F9-B70B-9B608EADC0C1}" presName="parTx" presStyleLbl="revTx" presStyleIdx="2" presStyleCnt="6">
        <dgm:presLayoutVars>
          <dgm:chMax val="0"/>
          <dgm:chPref val="0"/>
        </dgm:presLayoutVars>
      </dgm:prSet>
      <dgm:spPr/>
    </dgm:pt>
    <dgm:pt modelId="{3F5400FB-9066-42A3-9698-72A773B93ED7}" type="pres">
      <dgm:prSet presAssocID="{4A9E88CA-DD43-43F9-B70B-9B608EADC0C1}" presName="txSpace" presStyleCnt="0"/>
      <dgm:spPr/>
    </dgm:pt>
    <dgm:pt modelId="{8DFC469C-D9C5-40A3-A4A5-E1A21639859B}" type="pres">
      <dgm:prSet presAssocID="{4A9E88CA-DD43-43F9-B70B-9B608EADC0C1}" presName="desTx" presStyleLbl="revTx" presStyleIdx="3" presStyleCnt="6">
        <dgm:presLayoutVars/>
      </dgm:prSet>
      <dgm:spPr/>
    </dgm:pt>
    <dgm:pt modelId="{EA158FE5-1F65-40EF-8518-442BCD44A89F}" type="pres">
      <dgm:prSet presAssocID="{F251B964-2976-48A1-8F14-37E4346AB4E0}" presName="sibTrans" presStyleCnt="0"/>
      <dgm:spPr/>
    </dgm:pt>
    <dgm:pt modelId="{989206B7-773D-46D6-91E1-8514CB2869C4}" type="pres">
      <dgm:prSet presAssocID="{6E729F97-0669-409E-9D98-D6AC419CF2D0}" presName="compNode" presStyleCnt="0"/>
      <dgm:spPr/>
    </dgm:pt>
    <dgm:pt modelId="{88A469AA-6137-42C9-A371-E673A6CC928C}" type="pres">
      <dgm:prSet presAssocID="{6E729F97-0669-409E-9D98-D6AC419CF2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6C3171BD-4FF6-4BF2-94A6-35CD4CFFF793}" type="pres">
      <dgm:prSet presAssocID="{6E729F97-0669-409E-9D98-D6AC419CF2D0}" presName="iconSpace" presStyleCnt="0"/>
      <dgm:spPr/>
    </dgm:pt>
    <dgm:pt modelId="{5DF6BB2F-F1E9-4859-B64B-1199F13FF402}" type="pres">
      <dgm:prSet presAssocID="{6E729F97-0669-409E-9D98-D6AC419CF2D0}" presName="parTx" presStyleLbl="revTx" presStyleIdx="4" presStyleCnt="6">
        <dgm:presLayoutVars>
          <dgm:chMax val="0"/>
          <dgm:chPref val="0"/>
        </dgm:presLayoutVars>
      </dgm:prSet>
      <dgm:spPr/>
    </dgm:pt>
    <dgm:pt modelId="{5FB7C565-6A8C-4AF3-AC91-D44F62A5A15D}" type="pres">
      <dgm:prSet presAssocID="{6E729F97-0669-409E-9D98-D6AC419CF2D0}" presName="txSpace" presStyleCnt="0"/>
      <dgm:spPr/>
    </dgm:pt>
    <dgm:pt modelId="{6C66020E-D3D8-451F-9F66-DA29728D0EE2}" type="pres">
      <dgm:prSet presAssocID="{6E729F97-0669-409E-9D98-D6AC419CF2D0}" presName="desTx" presStyleLbl="revTx" presStyleIdx="5" presStyleCnt="6">
        <dgm:presLayoutVars/>
      </dgm:prSet>
      <dgm:spPr/>
    </dgm:pt>
  </dgm:ptLst>
  <dgm:cxnLst>
    <dgm:cxn modelId="{23213106-F5F0-4CE1-A1F2-C1AAD66EA0B4}" type="presOf" srcId="{6E729F97-0669-409E-9D98-D6AC419CF2D0}" destId="{5DF6BB2F-F1E9-4859-B64B-1199F13FF402}" srcOrd="0" destOrd="0" presId="urn:microsoft.com/office/officeart/2018/5/layout/CenteredIconLabelDescriptionList"/>
    <dgm:cxn modelId="{98C19407-21B6-42D9-9883-5B646B490B6E}" srcId="{6E729F97-0669-409E-9D98-D6AC419CF2D0}" destId="{9DA6573C-D91B-433F-8170-ED163DF16381}" srcOrd="2" destOrd="0" parTransId="{AF7C16CD-E1DB-4FA7-995A-6420A21E467F}" sibTransId="{A9C768E6-65F0-45FF-8D23-3B0829E6B9E0}"/>
    <dgm:cxn modelId="{7B1B101A-A491-4AE3-A50D-E46E193FCB5B}" type="presOf" srcId="{1A74B2E7-4F81-4223-8270-7F0D18C5F617}" destId="{6C66020E-D3D8-451F-9F66-DA29728D0EE2}" srcOrd="0" destOrd="1" presId="urn:microsoft.com/office/officeart/2018/5/layout/CenteredIconLabelDescriptionList"/>
    <dgm:cxn modelId="{B0B0D01D-08E4-4238-A1BE-EF8E40CC2C86}" type="presOf" srcId="{A6328189-A52F-4F5C-8CFE-9BECD518C5A2}" destId="{8DFC469C-D9C5-40A3-A4A5-E1A21639859B}" srcOrd="0" destOrd="0" presId="urn:microsoft.com/office/officeart/2018/5/layout/CenteredIconLabelDescriptionList"/>
    <dgm:cxn modelId="{FD3F891E-F8AF-4D83-9B6F-D82BAB7CC6BE}" srcId="{4A9E88CA-DD43-43F9-B70B-9B608EADC0C1}" destId="{C24A0FAA-ED1E-444C-B7C9-BA1BA5651B65}" srcOrd="1" destOrd="0" parTransId="{A245E585-33A7-479B-8FF8-21A8729864E3}" sibTransId="{63BD722E-8375-4DBC-9E78-A95E010B8906}"/>
    <dgm:cxn modelId="{BE64BA1F-5779-414F-8837-6F238F829487}" type="presOf" srcId="{E3C562A8-C1F5-4868-A696-224FF242B3A3}" destId="{D1E7FC0E-8EA9-4AE7-A49C-D89247A44661}" srcOrd="0" destOrd="0" presId="urn:microsoft.com/office/officeart/2018/5/layout/CenteredIconLabelDescriptionList"/>
    <dgm:cxn modelId="{65C20B28-2ECE-4F4D-8172-3F6802FBA9A3}" type="presOf" srcId="{F93BD602-CDBD-49AD-895C-0EAE9F41D010}" destId="{6C66020E-D3D8-451F-9F66-DA29728D0EE2}" srcOrd="0" destOrd="0" presId="urn:microsoft.com/office/officeart/2018/5/layout/CenteredIconLabelDescriptionList"/>
    <dgm:cxn modelId="{773E402C-615D-4E04-9405-B61BC16BA6B2}" srcId="{69D5FD41-7091-4746-A951-F50F3F1C4F95}" destId="{5E17BF27-E391-406E-B00A-F875AAEFD0A8}" srcOrd="0" destOrd="0" parTransId="{A2F89410-BC29-4A7D-9202-5E16F935D4BB}" sibTransId="{FC87FD3C-84C3-4FD1-AF95-8568ACB4B007}"/>
    <dgm:cxn modelId="{9F665736-119D-4E59-9DB6-E1D282E4A4E2}" type="presOf" srcId="{5E17BF27-E391-406E-B00A-F875AAEFD0A8}" destId="{4840BF86-B0B9-4AFC-9F6C-00D53FDFA752}" srcOrd="0" destOrd="0" presId="urn:microsoft.com/office/officeart/2018/5/layout/CenteredIconLabelDescriptionList"/>
    <dgm:cxn modelId="{12C00A5E-468A-4A97-ACE7-F85FD132749E}" srcId="{5E17BF27-E391-406E-B00A-F875AAEFD0A8}" destId="{0FEF2E65-68A7-4D24-9F19-CC0FE0A82470}" srcOrd="1" destOrd="0" parTransId="{823E5BAE-246D-4588-810D-1D63ED5E0871}" sibTransId="{CA739A9F-ED02-4AC3-97AB-C7629BCFCA17}"/>
    <dgm:cxn modelId="{A73CC49F-F5CB-49C8-822B-023CBBBF4617}" type="presOf" srcId="{C24A0FAA-ED1E-444C-B7C9-BA1BA5651B65}" destId="{8DFC469C-D9C5-40A3-A4A5-E1A21639859B}" srcOrd="0" destOrd="1" presId="urn:microsoft.com/office/officeart/2018/5/layout/CenteredIconLabelDescriptionList"/>
    <dgm:cxn modelId="{770384B0-790F-43A7-9770-7E19FBDBB47E}" type="presOf" srcId="{69D5FD41-7091-4746-A951-F50F3F1C4F95}" destId="{1DC3CB49-1012-4307-A3FA-4F2DF65087E0}" srcOrd="0" destOrd="0" presId="urn:microsoft.com/office/officeart/2018/5/layout/CenteredIconLabelDescriptionList"/>
    <dgm:cxn modelId="{FDEF3EB7-4087-47DC-B94C-3B0D6D537AA6}" srcId="{6E729F97-0669-409E-9D98-D6AC419CF2D0}" destId="{F93BD602-CDBD-49AD-895C-0EAE9F41D010}" srcOrd="0" destOrd="0" parTransId="{778FD7D5-A6EF-4F31-8B86-DE55E02B3F2A}" sibTransId="{A982B9F2-D76D-4E8F-B61B-E49E8B976A40}"/>
    <dgm:cxn modelId="{AEBCB1C1-9EB6-4E20-9DBD-4863A310D99F}" type="presOf" srcId="{4A9E88CA-DD43-43F9-B70B-9B608EADC0C1}" destId="{F7A4CF71-F7BE-4BC9-8525-9AF915473A9E}" srcOrd="0" destOrd="0" presId="urn:microsoft.com/office/officeart/2018/5/layout/CenteredIconLabelDescriptionList"/>
    <dgm:cxn modelId="{16A13DD0-0E32-43A3-BC41-1C0568B2E9A5}" type="presOf" srcId="{0FEF2E65-68A7-4D24-9F19-CC0FE0A82470}" destId="{D1E7FC0E-8EA9-4AE7-A49C-D89247A44661}" srcOrd="0" destOrd="1" presId="urn:microsoft.com/office/officeart/2018/5/layout/CenteredIconLabelDescriptionList"/>
    <dgm:cxn modelId="{189EDBD0-EABB-440A-B104-1F22FAD26565}" srcId="{6E729F97-0669-409E-9D98-D6AC419CF2D0}" destId="{1A74B2E7-4F81-4223-8270-7F0D18C5F617}" srcOrd="1" destOrd="0" parTransId="{538EB40D-13F4-4A5A-9B40-CF8B0FC3251B}" sibTransId="{F2309B2E-7282-4A15-999C-34C6339BEE83}"/>
    <dgm:cxn modelId="{E9B4BED5-6EBD-4EBC-9B28-87177B3F8CC1}" srcId="{69D5FD41-7091-4746-A951-F50F3F1C4F95}" destId="{4A9E88CA-DD43-43F9-B70B-9B608EADC0C1}" srcOrd="1" destOrd="0" parTransId="{9256345A-256B-4771-8092-B8D0201DC398}" sibTransId="{F251B964-2976-48A1-8F14-37E4346AB4E0}"/>
    <dgm:cxn modelId="{A5B05BDB-00BE-4741-B918-A6B7ADDED6D8}" srcId="{4A9E88CA-DD43-43F9-B70B-9B608EADC0C1}" destId="{A6328189-A52F-4F5C-8CFE-9BECD518C5A2}" srcOrd="0" destOrd="0" parTransId="{0A3E232A-5529-41EB-8DD4-C31FC91CECB0}" sibTransId="{8DBB401A-25C8-4F55-815E-E8DB033AE1A3}"/>
    <dgm:cxn modelId="{EB1D9EE0-4D05-4A89-9757-F9C631AA6045}" srcId="{5E17BF27-E391-406E-B00A-F875AAEFD0A8}" destId="{E3C562A8-C1F5-4868-A696-224FF242B3A3}" srcOrd="0" destOrd="0" parTransId="{CF8A9A70-A3B4-4132-873D-C52189ABE020}" sibTransId="{C482F2EB-4B6C-452B-94A9-28FA60DF95E6}"/>
    <dgm:cxn modelId="{93A10CE2-17D0-47BF-AE62-72AFB8AE2673}" type="presOf" srcId="{9DA6573C-D91B-433F-8170-ED163DF16381}" destId="{6C66020E-D3D8-451F-9F66-DA29728D0EE2}" srcOrd="0" destOrd="2" presId="urn:microsoft.com/office/officeart/2018/5/layout/CenteredIconLabelDescriptionList"/>
    <dgm:cxn modelId="{78CFADEB-E529-4129-AFB0-907E6FD2870F}" srcId="{69D5FD41-7091-4746-A951-F50F3F1C4F95}" destId="{6E729F97-0669-409E-9D98-D6AC419CF2D0}" srcOrd="2" destOrd="0" parTransId="{9BC9FB36-291A-4B88-AF82-2996C067A27A}" sibTransId="{897FF31C-FB1A-4D39-A440-4F283FBA57A3}"/>
    <dgm:cxn modelId="{A94849E8-CFD7-43A8-8CFC-A6E68B509049}" type="presParOf" srcId="{1DC3CB49-1012-4307-A3FA-4F2DF65087E0}" destId="{11D131D6-3A50-4CFC-832D-E5CD29D2AC3C}" srcOrd="0" destOrd="0" presId="urn:microsoft.com/office/officeart/2018/5/layout/CenteredIconLabelDescriptionList"/>
    <dgm:cxn modelId="{438AF051-5527-4451-9209-3870BDD40BA6}" type="presParOf" srcId="{11D131D6-3A50-4CFC-832D-E5CD29D2AC3C}" destId="{ACD49CFD-1844-4CA6-9316-61AA38322A7B}" srcOrd="0" destOrd="0" presId="urn:microsoft.com/office/officeart/2018/5/layout/CenteredIconLabelDescriptionList"/>
    <dgm:cxn modelId="{9C3B49E6-EE56-482D-B44B-7744B17C7414}" type="presParOf" srcId="{11D131D6-3A50-4CFC-832D-E5CD29D2AC3C}" destId="{469B63EF-56AF-4F1F-8DDD-779A48E51ADE}" srcOrd="1" destOrd="0" presId="urn:microsoft.com/office/officeart/2018/5/layout/CenteredIconLabelDescriptionList"/>
    <dgm:cxn modelId="{2D299FCB-753F-4BB6-9178-BB90712CE61D}" type="presParOf" srcId="{11D131D6-3A50-4CFC-832D-E5CD29D2AC3C}" destId="{4840BF86-B0B9-4AFC-9F6C-00D53FDFA752}" srcOrd="2" destOrd="0" presId="urn:microsoft.com/office/officeart/2018/5/layout/CenteredIconLabelDescriptionList"/>
    <dgm:cxn modelId="{4649F358-3733-4999-B6F3-E50CA9565C9B}" type="presParOf" srcId="{11D131D6-3A50-4CFC-832D-E5CD29D2AC3C}" destId="{5959A2D1-D0FD-49C9-B1B5-2CC102A4EF38}" srcOrd="3" destOrd="0" presId="urn:microsoft.com/office/officeart/2018/5/layout/CenteredIconLabelDescriptionList"/>
    <dgm:cxn modelId="{450C0FAC-9AD1-455E-A131-0551574CC754}" type="presParOf" srcId="{11D131D6-3A50-4CFC-832D-E5CD29D2AC3C}" destId="{D1E7FC0E-8EA9-4AE7-A49C-D89247A44661}" srcOrd="4" destOrd="0" presId="urn:microsoft.com/office/officeart/2018/5/layout/CenteredIconLabelDescriptionList"/>
    <dgm:cxn modelId="{09CE9138-A212-4C06-996F-83BBDA0CF27A}" type="presParOf" srcId="{1DC3CB49-1012-4307-A3FA-4F2DF65087E0}" destId="{80551656-69B9-49E9-BEF4-0D7E0556EA19}" srcOrd="1" destOrd="0" presId="urn:microsoft.com/office/officeart/2018/5/layout/CenteredIconLabelDescriptionList"/>
    <dgm:cxn modelId="{7F115B63-2EF6-4D8B-9E93-5BC7BF2D1829}" type="presParOf" srcId="{1DC3CB49-1012-4307-A3FA-4F2DF65087E0}" destId="{B5F198AB-1223-4D96-A71C-E02A15FEA218}" srcOrd="2" destOrd="0" presId="urn:microsoft.com/office/officeart/2018/5/layout/CenteredIconLabelDescriptionList"/>
    <dgm:cxn modelId="{274DC5CE-DA4F-4802-BF47-DC9444688861}" type="presParOf" srcId="{B5F198AB-1223-4D96-A71C-E02A15FEA218}" destId="{51CEACA5-A8A5-4317-BAFC-70436226CCDA}" srcOrd="0" destOrd="0" presId="urn:microsoft.com/office/officeart/2018/5/layout/CenteredIconLabelDescriptionList"/>
    <dgm:cxn modelId="{84374E88-B2E6-4D8E-82CC-DADF2613BDF0}" type="presParOf" srcId="{B5F198AB-1223-4D96-A71C-E02A15FEA218}" destId="{85F5BAB0-FCDD-4265-8D43-0C3C7340986A}" srcOrd="1" destOrd="0" presId="urn:microsoft.com/office/officeart/2018/5/layout/CenteredIconLabelDescriptionList"/>
    <dgm:cxn modelId="{772FD5BC-11AA-4409-B5E5-5F4EF6BC44D4}" type="presParOf" srcId="{B5F198AB-1223-4D96-A71C-E02A15FEA218}" destId="{F7A4CF71-F7BE-4BC9-8525-9AF915473A9E}" srcOrd="2" destOrd="0" presId="urn:microsoft.com/office/officeart/2018/5/layout/CenteredIconLabelDescriptionList"/>
    <dgm:cxn modelId="{9D795FCF-5C9C-4E42-9E1C-E2303A8574A5}" type="presParOf" srcId="{B5F198AB-1223-4D96-A71C-E02A15FEA218}" destId="{3F5400FB-9066-42A3-9698-72A773B93ED7}" srcOrd="3" destOrd="0" presId="urn:microsoft.com/office/officeart/2018/5/layout/CenteredIconLabelDescriptionList"/>
    <dgm:cxn modelId="{779D1F26-489D-4ADE-9D77-98676913ABBA}" type="presParOf" srcId="{B5F198AB-1223-4D96-A71C-E02A15FEA218}" destId="{8DFC469C-D9C5-40A3-A4A5-E1A21639859B}" srcOrd="4" destOrd="0" presId="urn:microsoft.com/office/officeart/2018/5/layout/CenteredIconLabelDescriptionList"/>
    <dgm:cxn modelId="{2D4CF388-A7A0-4CEA-A6D6-CD775BB3CAA7}" type="presParOf" srcId="{1DC3CB49-1012-4307-A3FA-4F2DF65087E0}" destId="{EA158FE5-1F65-40EF-8518-442BCD44A89F}" srcOrd="3" destOrd="0" presId="urn:microsoft.com/office/officeart/2018/5/layout/CenteredIconLabelDescriptionList"/>
    <dgm:cxn modelId="{F97A6393-7805-4612-BC07-E4DBABB8A99A}" type="presParOf" srcId="{1DC3CB49-1012-4307-A3FA-4F2DF65087E0}" destId="{989206B7-773D-46D6-91E1-8514CB2869C4}" srcOrd="4" destOrd="0" presId="urn:microsoft.com/office/officeart/2018/5/layout/CenteredIconLabelDescriptionList"/>
    <dgm:cxn modelId="{9EBC2C87-E42A-4B07-91C6-1F3EE09F2F03}" type="presParOf" srcId="{989206B7-773D-46D6-91E1-8514CB2869C4}" destId="{88A469AA-6137-42C9-A371-E673A6CC928C}" srcOrd="0" destOrd="0" presId="urn:microsoft.com/office/officeart/2018/5/layout/CenteredIconLabelDescriptionList"/>
    <dgm:cxn modelId="{A0894C82-A09A-4879-BE03-6859EE7BCBE0}" type="presParOf" srcId="{989206B7-773D-46D6-91E1-8514CB2869C4}" destId="{6C3171BD-4FF6-4BF2-94A6-35CD4CFFF793}" srcOrd="1" destOrd="0" presId="urn:microsoft.com/office/officeart/2018/5/layout/CenteredIconLabelDescriptionList"/>
    <dgm:cxn modelId="{2AD573F2-808F-4F4A-B4E6-DA523E3049A4}" type="presParOf" srcId="{989206B7-773D-46D6-91E1-8514CB2869C4}" destId="{5DF6BB2F-F1E9-4859-B64B-1199F13FF402}" srcOrd="2" destOrd="0" presId="urn:microsoft.com/office/officeart/2018/5/layout/CenteredIconLabelDescriptionList"/>
    <dgm:cxn modelId="{B637A0F9-B748-4B1B-AFEF-1298451C30A9}" type="presParOf" srcId="{989206B7-773D-46D6-91E1-8514CB2869C4}" destId="{5FB7C565-6A8C-4AF3-AC91-D44F62A5A15D}" srcOrd="3" destOrd="0" presId="urn:microsoft.com/office/officeart/2018/5/layout/CenteredIconLabelDescriptionList"/>
    <dgm:cxn modelId="{8012EB3B-1728-4652-9C66-9FACB374AD5D}" type="presParOf" srcId="{989206B7-773D-46D6-91E1-8514CB2869C4}" destId="{6C66020E-D3D8-451F-9F66-DA29728D0EE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C27BC-922C-4E12-8CDF-C79EDFC85294}">
      <dsp:nvSpPr>
        <dsp:cNvPr id="0" name=""/>
        <dsp:cNvSpPr/>
      </dsp:nvSpPr>
      <dsp:spPr>
        <a:xfrm>
          <a:off x="0" y="0"/>
          <a:ext cx="107090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9BCF59-7C55-4A10-B4A9-C85CE2263A8F}">
      <dsp:nvSpPr>
        <dsp:cNvPr id="0" name=""/>
        <dsp:cNvSpPr/>
      </dsp:nvSpPr>
      <dsp:spPr>
        <a:xfrm>
          <a:off x="0" y="0"/>
          <a:ext cx="10709030" cy="592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b="1" i="0" kern="1200">
              <a:latin typeface="Arial Nova Cond"/>
            </a:rPr>
            <a:t>Build Connections:</a:t>
          </a:r>
          <a:r>
            <a:rPr lang="en-US" sz="1500" b="0" i="0" kern="1200">
              <a:latin typeface="Arial Nova Cond"/>
            </a:rPr>
            <a:t> </a:t>
          </a:r>
          <a:r>
            <a:rPr lang="en-US" sz="1500" kern="1200">
              <a:latin typeface="Arial Nova Cond"/>
            </a:rPr>
            <a:t>Form meaningful relationships with peers, faculty, and staff by actively participating in activities and discussions as part of the course. </a:t>
          </a:r>
        </a:p>
      </dsp:txBody>
      <dsp:txXfrm>
        <a:off x="0" y="0"/>
        <a:ext cx="10709030" cy="592238"/>
      </dsp:txXfrm>
    </dsp:sp>
    <dsp:sp modelId="{F38B7602-2097-41BD-B2D2-BA65808987AE}">
      <dsp:nvSpPr>
        <dsp:cNvPr id="0" name=""/>
        <dsp:cNvSpPr/>
      </dsp:nvSpPr>
      <dsp:spPr>
        <a:xfrm>
          <a:off x="0" y="592238"/>
          <a:ext cx="107090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F8221-6FFA-4657-BADC-B1D85F16DDED}">
      <dsp:nvSpPr>
        <dsp:cNvPr id="0" name=""/>
        <dsp:cNvSpPr/>
      </dsp:nvSpPr>
      <dsp:spPr>
        <a:xfrm>
          <a:off x="0" y="592238"/>
          <a:ext cx="10709030" cy="592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latin typeface="Arial Nova Cond"/>
            </a:rPr>
            <a:t>Transition Strategies:</a:t>
          </a:r>
          <a:r>
            <a:rPr lang="en-US" sz="1500" b="0" kern="1200">
              <a:latin typeface="Arial Nova Cond"/>
            </a:rPr>
            <a:t> </a:t>
          </a:r>
          <a:r>
            <a:rPr lang="en-US" sz="1500" kern="1200">
              <a:latin typeface="Arial Nova Cond"/>
            </a:rPr>
            <a:t>Develop and apply effective strategies tailored to navigate the unique challenges transitioning from high school to college, including understanding new academic expectations and social dynamics.</a:t>
          </a:r>
        </a:p>
      </dsp:txBody>
      <dsp:txXfrm>
        <a:off x="0" y="592238"/>
        <a:ext cx="10709030" cy="592238"/>
      </dsp:txXfrm>
    </dsp:sp>
    <dsp:sp modelId="{37271AF5-4916-4AC2-9B37-B87DBFC99CA3}">
      <dsp:nvSpPr>
        <dsp:cNvPr id="0" name=""/>
        <dsp:cNvSpPr/>
      </dsp:nvSpPr>
      <dsp:spPr>
        <a:xfrm>
          <a:off x="0" y="1184476"/>
          <a:ext cx="107090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F67118-4A45-459A-87CA-8FA575A2F666}">
      <dsp:nvSpPr>
        <dsp:cNvPr id="0" name=""/>
        <dsp:cNvSpPr/>
      </dsp:nvSpPr>
      <dsp:spPr>
        <a:xfrm>
          <a:off x="0" y="1184477"/>
          <a:ext cx="10709030" cy="592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latin typeface="Arial Nova Cond"/>
            </a:rPr>
            <a:t>Resource Navigation:</a:t>
          </a:r>
          <a:r>
            <a:rPr lang="en-US" sz="1500" kern="1200">
              <a:latin typeface="Arial Nova Cond"/>
            </a:rPr>
            <a:t> Identify and utilize a range of campus resources, such as academic advising, student support services, counseling services, and others to enhance their academic and personal success.</a:t>
          </a:r>
        </a:p>
      </dsp:txBody>
      <dsp:txXfrm>
        <a:off x="0" y="1184477"/>
        <a:ext cx="10709030" cy="592238"/>
      </dsp:txXfrm>
    </dsp:sp>
    <dsp:sp modelId="{77C7A525-76C6-42E0-BB29-52C3EF2378E0}">
      <dsp:nvSpPr>
        <dsp:cNvPr id="0" name=""/>
        <dsp:cNvSpPr/>
      </dsp:nvSpPr>
      <dsp:spPr>
        <a:xfrm>
          <a:off x="0" y="1776715"/>
          <a:ext cx="107090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053CC-1DE9-4081-83DF-72D200D5AE08}">
      <dsp:nvSpPr>
        <dsp:cNvPr id="0" name=""/>
        <dsp:cNvSpPr/>
      </dsp:nvSpPr>
      <dsp:spPr>
        <a:xfrm>
          <a:off x="0" y="1776715"/>
          <a:ext cx="10709030" cy="592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latin typeface="Arial Nova Cond"/>
            </a:rPr>
            <a:t>Academic Success Skills:</a:t>
          </a:r>
          <a:r>
            <a:rPr lang="en-US" sz="1500" kern="1200">
              <a:latin typeface="Arial Nova Cond"/>
            </a:rPr>
            <a:t> Adopt academic strategies including effective time management, advanced study techniques, and robust organizational skills to improve study habits and coursework management.</a:t>
          </a:r>
        </a:p>
      </dsp:txBody>
      <dsp:txXfrm>
        <a:off x="0" y="1776715"/>
        <a:ext cx="10709030" cy="592238"/>
      </dsp:txXfrm>
    </dsp:sp>
    <dsp:sp modelId="{2840AE4D-0B19-4AD8-AE64-781C557BE3A0}">
      <dsp:nvSpPr>
        <dsp:cNvPr id="0" name=""/>
        <dsp:cNvSpPr/>
      </dsp:nvSpPr>
      <dsp:spPr>
        <a:xfrm>
          <a:off x="0" y="2368953"/>
          <a:ext cx="107090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D9877E-FECE-4473-B102-8FDD98DC83F2}">
      <dsp:nvSpPr>
        <dsp:cNvPr id="0" name=""/>
        <dsp:cNvSpPr/>
      </dsp:nvSpPr>
      <dsp:spPr>
        <a:xfrm>
          <a:off x="0" y="2368954"/>
          <a:ext cx="10709030" cy="592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latin typeface="Arial Nova Cond"/>
            </a:rPr>
            <a:t>Career and Financial Skills:</a:t>
          </a:r>
          <a:r>
            <a:rPr lang="en-US" sz="1500" kern="1200">
              <a:latin typeface="Arial Nova Cond"/>
            </a:rPr>
            <a:t> Demonstrate a thorough understanding of career development processes, engage in financial literacy education, and explore global citizenship concepts to prepare for future professional and personal decisions.</a:t>
          </a:r>
        </a:p>
      </dsp:txBody>
      <dsp:txXfrm>
        <a:off x="0" y="2368954"/>
        <a:ext cx="10709030" cy="592238"/>
      </dsp:txXfrm>
    </dsp:sp>
    <dsp:sp modelId="{6EC13A9B-95E5-4735-B27E-A4078CC2C44B}">
      <dsp:nvSpPr>
        <dsp:cNvPr id="0" name=""/>
        <dsp:cNvSpPr/>
      </dsp:nvSpPr>
      <dsp:spPr>
        <a:xfrm>
          <a:off x="0" y="2961192"/>
          <a:ext cx="107090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E22075-28C0-4BEE-8922-A45BE84241B0}">
      <dsp:nvSpPr>
        <dsp:cNvPr id="0" name=""/>
        <dsp:cNvSpPr/>
      </dsp:nvSpPr>
      <dsp:spPr>
        <a:xfrm>
          <a:off x="0" y="2961192"/>
          <a:ext cx="10709030" cy="592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latin typeface="Arial Nova Cond"/>
            </a:rPr>
            <a:t>Inclusive Dialogue: </a:t>
          </a:r>
          <a:r>
            <a:rPr lang="en-US" sz="1500" kern="1200">
              <a:latin typeface="Arial Nova Cond"/>
            </a:rPr>
            <a:t>Engage in and promote respectful, inclusive dialogue and civil discourse within the classroom and broader campus community, appreciating diverse perspectives and fostering an inclusive environment.</a:t>
          </a:r>
        </a:p>
      </dsp:txBody>
      <dsp:txXfrm>
        <a:off x="0" y="2961192"/>
        <a:ext cx="10709030" cy="592238"/>
      </dsp:txXfrm>
    </dsp:sp>
    <dsp:sp modelId="{443DE63B-87E7-40A7-A3F1-2E55E2433720}">
      <dsp:nvSpPr>
        <dsp:cNvPr id="0" name=""/>
        <dsp:cNvSpPr/>
      </dsp:nvSpPr>
      <dsp:spPr>
        <a:xfrm>
          <a:off x="0" y="3553430"/>
          <a:ext cx="107090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96442-2DA9-4EAA-9B27-5886C8DF46C6}">
      <dsp:nvSpPr>
        <dsp:cNvPr id="0" name=""/>
        <dsp:cNvSpPr/>
      </dsp:nvSpPr>
      <dsp:spPr>
        <a:xfrm>
          <a:off x="0" y="3553431"/>
          <a:ext cx="10709030" cy="592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latin typeface="Arial Nova Cond"/>
            </a:rPr>
            <a:t>Personal Wellness Awareness:</a:t>
          </a:r>
          <a:r>
            <a:rPr lang="en-US" sz="1500" kern="1200">
              <a:latin typeface="Arial Nova Cond"/>
            </a:rPr>
            <a:t> Identify key issues related to personal wellness and mental health that are prevalent among first-year students; develop strategies to manage these challenges effectively.</a:t>
          </a:r>
        </a:p>
      </dsp:txBody>
      <dsp:txXfrm>
        <a:off x="0" y="3553431"/>
        <a:ext cx="10709030" cy="592238"/>
      </dsp:txXfrm>
    </dsp:sp>
    <dsp:sp modelId="{B5FB155C-A9B1-43D2-9681-CA35C34C9EEB}">
      <dsp:nvSpPr>
        <dsp:cNvPr id="0" name=""/>
        <dsp:cNvSpPr/>
      </dsp:nvSpPr>
      <dsp:spPr>
        <a:xfrm>
          <a:off x="0" y="4145669"/>
          <a:ext cx="107090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C10106-2B9A-46FF-B368-A960ED7D71BB}">
      <dsp:nvSpPr>
        <dsp:cNvPr id="0" name=""/>
        <dsp:cNvSpPr/>
      </dsp:nvSpPr>
      <dsp:spPr>
        <a:xfrm>
          <a:off x="0" y="4145669"/>
          <a:ext cx="10709030" cy="592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latin typeface="Arial Nova Cond"/>
            </a:rPr>
            <a:t>Community Engagement:</a:t>
          </a:r>
          <a:r>
            <a:rPr lang="en-US" sz="1500" kern="1200">
              <a:latin typeface="Arial Nova Cond"/>
            </a:rPr>
            <a:t> Actively participate in the Stevens community through involvement in campus events, clubs, and organizations, thereby cultivating a strong sense of belonging and pride in their institution.</a:t>
          </a:r>
        </a:p>
      </dsp:txBody>
      <dsp:txXfrm>
        <a:off x="0" y="4145669"/>
        <a:ext cx="10709030" cy="592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49CFD-1844-4CA6-9316-61AA38322A7B}">
      <dsp:nvSpPr>
        <dsp:cNvPr id="0" name=""/>
        <dsp:cNvSpPr/>
      </dsp:nvSpPr>
      <dsp:spPr>
        <a:xfrm>
          <a:off x="1043285" y="604870"/>
          <a:ext cx="1117757" cy="1117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40BF86-B0B9-4AFC-9F6C-00D53FDFA752}">
      <dsp:nvSpPr>
        <dsp:cNvPr id="0" name=""/>
        <dsp:cNvSpPr/>
      </dsp:nvSpPr>
      <dsp:spPr>
        <a:xfrm>
          <a:off x="5367" y="1852733"/>
          <a:ext cx="3193593" cy="47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a:latin typeface="Arial Nova Cond Light"/>
            </a:rPr>
            <a:t> Flipped Classroom</a:t>
          </a:r>
        </a:p>
      </dsp:txBody>
      <dsp:txXfrm>
        <a:off x="5367" y="1852733"/>
        <a:ext cx="3193593" cy="479039"/>
      </dsp:txXfrm>
    </dsp:sp>
    <dsp:sp modelId="{D1E7FC0E-8EA9-4AE7-A49C-D89247A44661}">
      <dsp:nvSpPr>
        <dsp:cNvPr id="0" name=""/>
        <dsp:cNvSpPr/>
      </dsp:nvSpPr>
      <dsp:spPr>
        <a:xfrm>
          <a:off x="5367" y="2392287"/>
          <a:ext cx="3193593" cy="1238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100000"/>
            </a:lnSpc>
            <a:spcBef>
              <a:spcPct val="0"/>
            </a:spcBef>
            <a:spcAft>
              <a:spcPct val="35000"/>
            </a:spcAft>
            <a:buNone/>
          </a:pPr>
          <a:r>
            <a:rPr lang="en-US" sz="1700" kern="1200">
              <a:latin typeface="Arial Nova Cond Light"/>
            </a:rPr>
            <a:t>Watch weekly videos on Canvas before class </a:t>
          </a:r>
        </a:p>
        <a:p>
          <a:pPr marL="0" lvl="0" indent="0" algn="ctr" defTabSz="755650">
            <a:lnSpc>
              <a:spcPct val="100000"/>
            </a:lnSpc>
            <a:spcBef>
              <a:spcPct val="0"/>
            </a:spcBef>
            <a:spcAft>
              <a:spcPct val="35000"/>
            </a:spcAft>
            <a:buNone/>
          </a:pPr>
          <a:r>
            <a:rPr lang="en-US" sz="1700" kern="1200">
              <a:latin typeface="Arial Nova Cond Light"/>
            </a:rPr>
            <a:t>Will be referenced during class</a:t>
          </a:r>
        </a:p>
      </dsp:txBody>
      <dsp:txXfrm>
        <a:off x="5367" y="2392287"/>
        <a:ext cx="3193593" cy="1238292"/>
      </dsp:txXfrm>
    </dsp:sp>
    <dsp:sp modelId="{51CEACA5-A8A5-4317-BAFC-70436226CCDA}">
      <dsp:nvSpPr>
        <dsp:cNvPr id="0" name=""/>
        <dsp:cNvSpPr/>
      </dsp:nvSpPr>
      <dsp:spPr>
        <a:xfrm>
          <a:off x="4795758" y="604870"/>
          <a:ext cx="1117757" cy="1117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A4CF71-F7BE-4BC9-8525-9AF915473A9E}">
      <dsp:nvSpPr>
        <dsp:cNvPr id="0" name=""/>
        <dsp:cNvSpPr/>
      </dsp:nvSpPr>
      <dsp:spPr>
        <a:xfrm>
          <a:off x="3757840" y="1852733"/>
          <a:ext cx="3193593" cy="47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a:latin typeface="Arial Nova Cond Light"/>
            </a:rPr>
            <a:t>Atilla's Assignments </a:t>
          </a:r>
        </a:p>
      </dsp:txBody>
      <dsp:txXfrm>
        <a:off x="3757840" y="1852733"/>
        <a:ext cx="3193593" cy="479039"/>
      </dsp:txXfrm>
    </dsp:sp>
    <dsp:sp modelId="{8DFC469C-D9C5-40A3-A4A5-E1A21639859B}">
      <dsp:nvSpPr>
        <dsp:cNvPr id="0" name=""/>
        <dsp:cNvSpPr/>
      </dsp:nvSpPr>
      <dsp:spPr>
        <a:xfrm>
          <a:off x="3757840" y="2392287"/>
          <a:ext cx="3193593" cy="1238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100000"/>
            </a:lnSpc>
            <a:spcBef>
              <a:spcPct val="0"/>
            </a:spcBef>
            <a:spcAft>
              <a:spcPct val="35000"/>
            </a:spcAft>
            <a:buNone/>
          </a:pPr>
          <a:r>
            <a:rPr lang="en-US" sz="1700" kern="1200">
              <a:latin typeface="Arial Nova Cond Light"/>
            </a:rPr>
            <a:t>Also known as ELAs and are opportunities to engage with campus</a:t>
          </a:r>
        </a:p>
        <a:p>
          <a:pPr marL="0" lvl="0" indent="0" algn="ctr" defTabSz="755650" rtl="0">
            <a:lnSpc>
              <a:spcPct val="100000"/>
            </a:lnSpc>
            <a:spcBef>
              <a:spcPct val="0"/>
            </a:spcBef>
            <a:spcAft>
              <a:spcPct val="35000"/>
            </a:spcAft>
            <a:buNone/>
          </a:pPr>
          <a:r>
            <a:rPr lang="en-US" sz="1700" kern="1200">
              <a:latin typeface="Arial Nova Cond Light"/>
            </a:rPr>
            <a:t>Need to be completed by Week 4, 8 and 14 and uploaded to Canvas</a:t>
          </a:r>
        </a:p>
      </dsp:txBody>
      <dsp:txXfrm>
        <a:off x="3757840" y="2392287"/>
        <a:ext cx="3193593" cy="1238292"/>
      </dsp:txXfrm>
    </dsp:sp>
    <dsp:sp modelId="{88A469AA-6137-42C9-A371-E673A6CC928C}">
      <dsp:nvSpPr>
        <dsp:cNvPr id="0" name=""/>
        <dsp:cNvSpPr/>
      </dsp:nvSpPr>
      <dsp:spPr>
        <a:xfrm>
          <a:off x="8548231" y="604870"/>
          <a:ext cx="1117757" cy="11177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F6BB2F-F1E9-4859-B64B-1199F13FF402}">
      <dsp:nvSpPr>
        <dsp:cNvPr id="0" name=""/>
        <dsp:cNvSpPr/>
      </dsp:nvSpPr>
      <dsp:spPr>
        <a:xfrm>
          <a:off x="7510313" y="1852733"/>
          <a:ext cx="3193593" cy="47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a:latin typeface="Arial Nova Cond Light"/>
            </a:rPr>
            <a:t>Grading</a:t>
          </a:r>
        </a:p>
      </dsp:txBody>
      <dsp:txXfrm>
        <a:off x="7510313" y="1852733"/>
        <a:ext cx="3193593" cy="479039"/>
      </dsp:txXfrm>
    </dsp:sp>
    <dsp:sp modelId="{6C66020E-D3D8-451F-9F66-DA29728D0EE2}">
      <dsp:nvSpPr>
        <dsp:cNvPr id="0" name=""/>
        <dsp:cNvSpPr/>
      </dsp:nvSpPr>
      <dsp:spPr>
        <a:xfrm>
          <a:off x="7510313" y="2392287"/>
          <a:ext cx="3193593" cy="1238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Arial Nova Cond Light"/>
            </a:rPr>
            <a:t>Class Participation and Attendance- 60%</a:t>
          </a:r>
        </a:p>
        <a:p>
          <a:pPr marL="0" lvl="0" indent="0" algn="ctr" defTabSz="755650">
            <a:lnSpc>
              <a:spcPct val="100000"/>
            </a:lnSpc>
            <a:spcBef>
              <a:spcPct val="0"/>
            </a:spcBef>
            <a:spcAft>
              <a:spcPct val="35000"/>
            </a:spcAft>
            <a:buNone/>
          </a:pPr>
          <a:r>
            <a:rPr lang="en-US" sz="1700" kern="1200">
              <a:latin typeface="Arial Nova Cond Light"/>
            </a:rPr>
            <a:t>Experiential Learning Activities (ELAs)- 40%</a:t>
          </a:r>
        </a:p>
        <a:p>
          <a:pPr marL="0" lvl="0" indent="0" algn="ctr" defTabSz="755650">
            <a:lnSpc>
              <a:spcPct val="100000"/>
            </a:lnSpc>
            <a:spcBef>
              <a:spcPct val="0"/>
            </a:spcBef>
            <a:spcAft>
              <a:spcPct val="35000"/>
            </a:spcAft>
            <a:buNone/>
          </a:pPr>
          <a:r>
            <a:rPr lang="en-US" sz="1700" kern="1200">
              <a:latin typeface="Arial Nova Cond Light"/>
            </a:rPr>
            <a:t>Pass/Fail</a:t>
          </a:r>
        </a:p>
      </dsp:txBody>
      <dsp:txXfrm>
        <a:off x="7510313" y="2392287"/>
        <a:ext cx="3193593" cy="123829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BABBBE-0E97-304C-A14F-CFF7AF2FC3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4ECF25FF-F103-E140-AA2F-A291A898F9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CB09BD-BFD4-C543-BCB7-7879F3C786EC}" type="datetimeFigureOut">
              <a:rPr lang="en-US" smtClean="0">
                <a:latin typeface="Arial" panose="020B0604020202020204" pitchFamily="34" charset="0"/>
              </a:rPr>
              <a:t>8/29/2024</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E37AC63F-C589-D049-8D2C-3A5DD72DDF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36DBCE39-32AC-0141-9501-433176B5E0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C11B52-B5C6-D34E-9796-AF384EDCFDB4}"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91574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Nova" panose="020B03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Nova" panose="020B0304020202020204" pitchFamily="34" charset="0"/>
              </a:defRPr>
            </a:lvl1pPr>
          </a:lstStyle>
          <a:p>
            <a:fld id="{BA948F17-CD88-C84D-81CB-EFB18C377763}" type="datetimeFigureOut">
              <a:rPr lang="en-US" smtClean="0"/>
              <a:pPr/>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Nova" panose="020B03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Nova" panose="020B0304020202020204" pitchFamily="34" charset="0"/>
              </a:defRPr>
            </a:lvl1pPr>
          </a:lstStyle>
          <a:p>
            <a:fld id="{C5DB341C-843E-6244-9C40-DD933A1134AC}" type="slidenum">
              <a:rPr lang="en-US" smtClean="0"/>
              <a:pPr/>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b="0" i="0" kern="1200">
        <a:solidFill>
          <a:schemeClr val="tx1"/>
        </a:solidFill>
        <a:latin typeface="Arial Nova" panose="020B0304020202020204" pitchFamily="34" charset="0"/>
        <a:ea typeface="+mn-ea"/>
        <a:cs typeface="+mn-cs"/>
      </a:defRPr>
    </a:lvl1pPr>
    <a:lvl2pPr marL="457178" algn="l" defTabSz="914354" rtl="0" eaLnBrk="1" latinLnBrk="0" hangingPunct="1">
      <a:defRPr sz="1200" b="0" i="0" kern="1200">
        <a:solidFill>
          <a:schemeClr val="tx1"/>
        </a:solidFill>
        <a:latin typeface="Arial Nova" panose="020B0304020202020204" pitchFamily="34" charset="0"/>
        <a:ea typeface="+mn-ea"/>
        <a:cs typeface="+mn-cs"/>
      </a:defRPr>
    </a:lvl2pPr>
    <a:lvl3pPr marL="914354" algn="l" defTabSz="914354" rtl="0" eaLnBrk="1" latinLnBrk="0" hangingPunct="1">
      <a:defRPr sz="1200" b="0" i="0" kern="1200">
        <a:solidFill>
          <a:schemeClr val="tx1"/>
        </a:solidFill>
        <a:latin typeface="Arial Nova" panose="020B0304020202020204" pitchFamily="34" charset="0"/>
        <a:ea typeface="+mn-ea"/>
        <a:cs typeface="+mn-cs"/>
      </a:defRPr>
    </a:lvl3pPr>
    <a:lvl4pPr marL="1371532" algn="l" defTabSz="914354" rtl="0" eaLnBrk="1" latinLnBrk="0" hangingPunct="1">
      <a:defRPr sz="1200" b="0" i="0" kern="1200">
        <a:solidFill>
          <a:schemeClr val="tx1"/>
        </a:solidFill>
        <a:latin typeface="Arial Nova" panose="020B0304020202020204" pitchFamily="34" charset="0"/>
        <a:ea typeface="+mn-ea"/>
        <a:cs typeface="+mn-cs"/>
      </a:defRPr>
    </a:lvl4pPr>
    <a:lvl5pPr marL="1828709" algn="l" defTabSz="914354" rtl="0" eaLnBrk="1" latinLnBrk="0" hangingPunct="1">
      <a:defRPr sz="1200" b="0" i="0" kern="1200">
        <a:solidFill>
          <a:schemeClr val="tx1"/>
        </a:solidFill>
        <a:latin typeface="Arial Nova" panose="020B0304020202020204" pitchFamily="34" charset="0"/>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ed.com/talks/drew_dudley_everyday_leadership?subtitle=e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Eve</a:t>
            </a:r>
          </a:p>
        </p:txBody>
      </p:sp>
      <p:sp>
        <p:nvSpPr>
          <p:cNvPr id="4" name="Slide Number Placeholder 3"/>
          <p:cNvSpPr>
            <a:spLocks noGrp="1"/>
          </p:cNvSpPr>
          <p:nvPr>
            <p:ph type="sldNum" sz="quarter" idx="10"/>
          </p:nvPr>
        </p:nvSpPr>
        <p:spPr/>
        <p:txBody>
          <a:bodyPr/>
          <a:lstStyle/>
          <a:p>
            <a:fld id="{B82505B0-4075-4A13-8DE2-91ED8761676E}" type="slidenum">
              <a:rPr lang="en-US" smtClean="0"/>
              <a:t>3</a:t>
            </a:fld>
            <a:endParaRPr lang="en-US"/>
          </a:p>
        </p:txBody>
      </p:sp>
    </p:spTree>
    <p:extLst>
      <p:ext uri="{BB962C8B-B14F-4D97-AF65-F5344CB8AC3E}">
        <p14:creationId xmlns:p14="http://schemas.microsoft.com/office/powerpoint/2010/main" val="4259527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Ask students what their lollipop moment that has made a difference in their life? What is one thing they can do this semester for others? </a:t>
            </a:r>
          </a:p>
          <a:p>
            <a:endParaRPr lang="en-US">
              <a:latin typeface="Calibri"/>
              <a:cs typeface="Calibri"/>
            </a:endParaRPr>
          </a:p>
          <a:p>
            <a:r>
              <a:rPr lang="en-US">
                <a:latin typeface="Arial Nova"/>
                <a:hlinkClick r:id="rId3"/>
              </a:rPr>
              <a:t>https://www.ted.com/talks/drew_dudley_everyday_leadership?subtitle=en</a:t>
            </a:r>
            <a:r>
              <a:rPr lang="en-US">
                <a:latin typeface="Arial Nova"/>
              </a:rPr>
              <a:t> </a:t>
            </a:r>
            <a:endParaRPr lang="en-US"/>
          </a:p>
        </p:txBody>
      </p:sp>
      <p:sp>
        <p:nvSpPr>
          <p:cNvPr id="4" name="Slide Number Placeholder 3"/>
          <p:cNvSpPr>
            <a:spLocks noGrp="1"/>
          </p:cNvSpPr>
          <p:nvPr>
            <p:ph type="sldNum" sz="quarter" idx="5"/>
          </p:nvPr>
        </p:nvSpPr>
        <p:spPr/>
        <p:txBody>
          <a:bodyPr/>
          <a:lstStyle/>
          <a:p>
            <a:fld id="{C5DB341C-843E-6244-9C40-DD933A1134AC}" type="slidenum">
              <a:rPr lang="en-US" smtClean="0"/>
              <a:pPr/>
              <a:t>7</a:t>
            </a:fld>
            <a:endParaRPr lang="en-US"/>
          </a:p>
        </p:txBody>
      </p:sp>
    </p:spTree>
    <p:extLst>
      <p:ext uri="{BB962C8B-B14F-4D97-AF65-F5344CB8AC3E}">
        <p14:creationId xmlns:p14="http://schemas.microsoft.com/office/powerpoint/2010/main" val="3209793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Arial Nova Cond Light" panose="020B0506020202020204" pitchFamily="34" charset="0"/>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Arial Nova" panose="020B03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0" i="0">
                <a:solidFill>
                  <a:schemeClr val="bg1"/>
                </a:solidFill>
                <a:latin typeface="Arial Nova" panose="020B0304020202020204"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0" i="0">
                <a:solidFill>
                  <a:schemeClr val="bg1"/>
                </a:solidFill>
                <a:latin typeface="Arial Nova" panose="020B0304020202020204" pitchFamily="34" charset="0"/>
              </a:defRPr>
            </a:lvl1pPr>
          </a:lstStyle>
          <a:p>
            <a:r>
              <a:rPr lang="en-US"/>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Arial Nova" panose="020B0304020202020204"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Arial Nova" panose="020B0304020202020204"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a:latin typeface="Arial Nova" panose="020B0304020202020204" pitchFamily="34" charset="0"/>
            </a:endParaRPr>
          </a:p>
        </p:txBody>
      </p:sp>
    </p:spTree>
    <p:extLst>
      <p:ext uri="{BB962C8B-B14F-4D97-AF65-F5344CB8AC3E}">
        <p14:creationId xmlns:p14="http://schemas.microsoft.com/office/powerpoint/2010/main" val="2920050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286604-6423-9046-9A81-4C181823B0B3}"/>
              </a:ext>
            </a:extLst>
          </p:cNvPr>
          <p:cNvSpPr/>
          <p:nvPr userDrawn="1"/>
        </p:nvSpPr>
        <p:spPr>
          <a:xfrm>
            <a:off x="0" y="0"/>
            <a:ext cx="9044609"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9224"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7871791" y="1321904"/>
            <a:ext cx="3658826" cy="3906495"/>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Arial Nova" panose="020B0304020202020204"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A1BC7-0009-0549-8F97-13B5D310F8D3}"/>
              </a:ext>
            </a:extLst>
          </p:cNvPr>
          <p:cNvSpPr/>
          <p:nvPr userDrawn="1"/>
        </p:nvSpPr>
        <p:spPr>
          <a:xfrm>
            <a:off x="0" y="0"/>
            <a:ext cx="904460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2"/>
          <a:stretch>
            <a:fillRect/>
          </a:stretch>
        </p:blipFill>
        <p:spPr>
          <a:xfrm>
            <a:off x="8890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Arial Nova Cond Light" panose="020B0506020202020204" pitchFamily="34" charset="0"/>
              </a:rPr>
              <a:t>THANK 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0" i="0" kern="1200">
                <a:solidFill>
                  <a:schemeClr val="bg1"/>
                </a:solidFill>
                <a:effectLst/>
                <a:latin typeface="Arial Nova" panose="020B0304020202020204" pitchFamily="34" charset="0"/>
                <a:ea typeface="+mn-ea"/>
                <a:cs typeface="+mn-cs"/>
              </a:rPr>
              <a:t>Stevens Institute of Technology</a:t>
            </a:r>
            <a:br>
              <a:rPr lang="en-US" sz="1600" b="0" i="0" kern="1200">
                <a:solidFill>
                  <a:schemeClr val="bg1"/>
                </a:solidFill>
                <a:effectLst/>
                <a:latin typeface="Arial Nova" panose="020B0304020202020204" pitchFamily="34" charset="0"/>
                <a:ea typeface="+mn-ea"/>
                <a:cs typeface="+mn-cs"/>
              </a:rPr>
            </a:br>
            <a:r>
              <a:rPr lang="en-US" sz="1600" b="0" i="0" kern="1200">
                <a:solidFill>
                  <a:schemeClr val="bg1"/>
                </a:solidFill>
                <a:effectLst/>
                <a:latin typeface="Arial Nova" panose="020B0304020202020204"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Arial Nova" panose="020B0304020202020204"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Arial Nova" panose="020B0304020202020204"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Arial Nova" panose="020B0304020202020204"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0" i="0">
                <a:solidFill>
                  <a:schemeClr val="accent1"/>
                </a:solidFill>
                <a:latin typeface="Arial Nova" panose="020B0304020202020204"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2" r:id="rId4"/>
    <p:sldLayoutId id="2147483652" r:id="rId5"/>
    <p:sldLayoutId id="2147483670" r:id="rId6"/>
    <p:sldLayoutId id="2147483671" r:id="rId7"/>
    <p:sldLayoutId id="2147483665" r:id="rId8"/>
    <p:sldLayoutId id="2147483666" r:id="rId9"/>
    <p:sldLayoutId id="2147483668" r:id="rId10"/>
    <p:sldLayoutId id="2147483667" r:id="rId11"/>
    <p:sldLayoutId id="2147483664" r:id="rId12"/>
    <p:sldLayoutId id="2147483653" r:id="rId13"/>
    <p:sldLayoutId id="2147483654" r:id="rId14"/>
    <p:sldLayoutId id="2147483655" r:id="rId15"/>
    <p:sldLayoutId id="2147483663" r:id="rId16"/>
    <p:sldLayoutId id="2147483656" r:id="rId17"/>
    <p:sldLayoutId id="2147483657" r:id="rId18"/>
    <p:sldLayoutId id="2147483658" r:id="rId19"/>
    <p:sldLayoutId id="2147483659" r:id="rId20"/>
    <p:sldLayoutId id="2147483669" r:id="rId21"/>
  </p:sldLayoutIdLst>
  <p:hf hdr="0" ftr="0"/>
  <p:txStyles>
    <p:titleStyle>
      <a:lvl1pPr algn="l" defTabSz="914354" rtl="0" eaLnBrk="1" latinLnBrk="0" hangingPunct="1">
        <a:lnSpc>
          <a:spcPct val="90000"/>
        </a:lnSpc>
        <a:spcBef>
          <a:spcPct val="0"/>
        </a:spcBef>
        <a:buNone/>
        <a:defRPr sz="4000" b="1" i="0" kern="1200">
          <a:solidFill>
            <a:schemeClr val="tx1"/>
          </a:solidFill>
          <a:latin typeface="Arial Nova Cond" panose="020F0502020204030204" pitchFamily="34" charset="0"/>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Arial Nova" panose="020B0304020202020204"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Arial Nova" panose="020B0304020202020204"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Arial Nova" panose="020B0304020202020204"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Arial Nova" panose="020B0304020202020204"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Arial Nova" panose="020B0304020202020204"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4.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3.xml"/><Relationship Id="rId1" Type="http://schemas.openxmlformats.org/officeDocument/2006/relationships/video" Target="https://www.youtube.com/embed/lU06fAhLKvU?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p:txBody>
          <a:bodyPr/>
          <a:lstStyle/>
          <a:p>
            <a:r>
              <a:rPr lang="en-US" err="1">
                <a:latin typeface="Arial Nova Cond Light"/>
              </a:rPr>
              <a:t>IntroDUCKtions</a:t>
            </a:r>
            <a:r>
              <a:rPr lang="en-US">
                <a:latin typeface="Arial Nova Cond Light"/>
              </a:rPr>
              <a:t> and Course Overview</a:t>
            </a:r>
            <a:endParaRPr lang="en-US"/>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p:txBody>
          <a:bodyPr vert="horz" lIns="91440" tIns="45720" rIns="91440" bIns="45720" rtlCol="0" anchor="t">
            <a:normAutofit/>
          </a:bodyPr>
          <a:lstStyle/>
          <a:p>
            <a:r>
              <a:rPr lang="en-US">
                <a:latin typeface="Arial Nova"/>
              </a:rPr>
              <a:t>PRV-101 | First Year Experience Course</a:t>
            </a:r>
            <a:br>
              <a:rPr lang="en-US">
                <a:latin typeface="Arial Nova"/>
              </a:rPr>
            </a:br>
            <a:r>
              <a:rPr lang="en-US">
                <a:latin typeface="Arial Nova"/>
              </a:rPr>
              <a:t>Fall 2024</a:t>
            </a:r>
          </a:p>
        </p:txBody>
      </p:sp>
      <p:sp>
        <p:nvSpPr>
          <p:cNvPr id="5" name="Text Placeholder 4">
            <a:extLst>
              <a:ext uri="{FF2B5EF4-FFF2-40B4-BE49-F238E27FC236}">
                <a16:creationId xmlns:a16="http://schemas.microsoft.com/office/drawing/2014/main" id="{76DF9A7D-5140-FE6A-1B0F-C8FCC110B54B}"/>
              </a:ext>
            </a:extLst>
          </p:cNvPr>
          <p:cNvSpPr>
            <a:spLocks noGrp="1"/>
          </p:cNvSpPr>
          <p:nvPr>
            <p:ph type="body" sz="quarter" idx="11"/>
          </p:nvPr>
        </p:nvSpPr>
        <p:spPr/>
        <p:txBody>
          <a:bodyPr vert="horz" lIns="91440" tIns="45720" rIns="91440" bIns="45720" rtlCol="0" anchor="t">
            <a:normAutofit/>
          </a:bodyPr>
          <a:lstStyle/>
          <a:p>
            <a:r>
              <a:rPr lang="en-US">
                <a:latin typeface="Arial Nova"/>
              </a:rPr>
              <a:t>Week 1</a:t>
            </a:r>
            <a:endParaRPr lang="en-US"/>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p:txBody>
          <a:bodyPr/>
          <a:lstStyle/>
          <a:p>
            <a:r>
              <a:rPr lang="en-US"/>
              <a:t>Date</a:t>
            </a:r>
          </a:p>
        </p:txBody>
      </p:sp>
      <p:sp>
        <p:nvSpPr>
          <p:cNvPr id="7" name="TextBox 6">
            <a:extLst>
              <a:ext uri="{FF2B5EF4-FFF2-40B4-BE49-F238E27FC236}">
                <a16:creationId xmlns:a16="http://schemas.microsoft.com/office/drawing/2014/main" id="{B38DFEAD-2D45-7F19-8B0E-9C217D47AB2F}"/>
              </a:ext>
            </a:extLst>
          </p:cNvPr>
          <p:cNvSpPr txBox="1"/>
          <p:nvPr/>
        </p:nvSpPr>
        <p:spPr>
          <a:xfrm>
            <a:off x="11059115" y="6352248"/>
            <a:ext cx="499008" cy="269734"/>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421960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57C7-CA03-C903-2475-E12D9276B63F}"/>
              </a:ext>
            </a:extLst>
          </p:cNvPr>
          <p:cNvSpPr>
            <a:spLocks noGrp="1"/>
          </p:cNvSpPr>
          <p:nvPr>
            <p:ph type="title"/>
          </p:nvPr>
        </p:nvSpPr>
        <p:spPr>
          <a:xfrm>
            <a:off x="730291" y="662785"/>
            <a:ext cx="6362543" cy="709744"/>
          </a:xfrm>
        </p:spPr>
        <p:txBody>
          <a:bodyPr/>
          <a:lstStyle/>
          <a:p>
            <a:r>
              <a:rPr lang="en-US">
                <a:latin typeface="Arial Nova Cond Light"/>
              </a:rPr>
              <a:t>Why These Moments Matter </a:t>
            </a:r>
          </a:p>
        </p:txBody>
      </p:sp>
      <p:sp>
        <p:nvSpPr>
          <p:cNvPr id="3" name="Content Placeholder 2">
            <a:extLst>
              <a:ext uri="{FF2B5EF4-FFF2-40B4-BE49-F238E27FC236}">
                <a16:creationId xmlns:a16="http://schemas.microsoft.com/office/drawing/2014/main" id="{32C038C9-D52B-9941-182D-E53BFAF4726E}"/>
              </a:ext>
            </a:extLst>
          </p:cNvPr>
          <p:cNvSpPr>
            <a:spLocks noGrp="1"/>
          </p:cNvSpPr>
          <p:nvPr>
            <p:ph idx="1"/>
          </p:nvPr>
        </p:nvSpPr>
        <p:spPr>
          <a:xfrm>
            <a:off x="581271" y="1516524"/>
            <a:ext cx="6365631" cy="4927261"/>
          </a:xfrm>
        </p:spPr>
        <p:txBody>
          <a:bodyPr vert="horz" lIns="91440" tIns="45720" rIns="91440" bIns="45720" rtlCol="0" anchor="t">
            <a:normAutofit fontScale="92500" lnSpcReduction="20000"/>
          </a:bodyPr>
          <a:lstStyle/>
          <a:p>
            <a:r>
              <a:rPr lang="en-US" sz="1900" b="1">
                <a:latin typeface="Arial Nova Cond Light"/>
              </a:rPr>
              <a:t>Empowerment through Recognition: </a:t>
            </a:r>
            <a:endParaRPr lang="en-US" sz="1900" b="1"/>
          </a:p>
          <a:p>
            <a:pPr lvl="1" indent="-227965">
              <a:buFont typeface="System Font Regular" pitchFamily="2" charset="2"/>
              <a:buChar char="-"/>
            </a:pPr>
            <a:r>
              <a:rPr lang="en-US" sz="1900">
                <a:latin typeface="Arial Nova Cond Light"/>
              </a:rPr>
              <a:t>They highlight the profound impact that small, seemingly insignificant actions can have on others, empowering individuals to recognize their potential to influence positively.</a:t>
            </a:r>
            <a:endParaRPr lang="en-US" sz="1900"/>
          </a:p>
          <a:p>
            <a:r>
              <a:rPr lang="en-US" sz="1900" b="1">
                <a:latin typeface="Arial Nova Cond Light"/>
              </a:rPr>
              <a:t>Foster Leadership: </a:t>
            </a:r>
            <a:endParaRPr lang="en-US" sz="1900" b="1"/>
          </a:p>
          <a:p>
            <a:pPr lvl="1" indent="-227965">
              <a:buFont typeface="System Font Regular" pitchFamily="2" charset="2"/>
              <a:buChar char="-"/>
            </a:pPr>
            <a:r>
              <a:rPr lang="en-US" sz="1900">
                <a:latin typeface="Arial Nova Cond Light"/>
              </a:rPr>
              <a:t>Lollipop moments encourage a broad definition of leadership, showing that leadership is not only about monumental achievements but also about everyday interactions and kindness that everyone can do. </a:t>
            </a:r>
            <a:endParaRPr lang="en-US" sz="1900"/>
          </a:p>
          <a:p>
            <a:r>
              <a:rPr lang="en-US" sz="1900" b="1">
                <a:latin typeface="Arial Nova Cond Light"/>
              </a:rPr>
              <a:t>Build Connections: </a:t>
            </a:r>
            <a:endParaRPr lang="en-US" sz="1900" b="1"/>
          </a:p>
          <a:p>
            <a:pPr lvl="1" indent="-227965">
              <a:buFont typeface="System Font Regular" pitchFamily="2" charset="2"/>
              <a:buChar char="-"/>
            </a:pPr>
            <a:r>
              <a:rPr lang="en-US" sz="1900">
                <a:latin typeface="Arial Nova Cond Light"/>
              </a:rPr>
              <a:t>These moments often lead to lasting connections, strengthening bonds and enhancing interpersonal relationships within groups.</a:t>
            </a:r>
            <a:endParaRPr lang="en-US" sz="1900"/>
          </a:p>
          <a:p>
            <a:r>
              <a:rPr lang="en-US" sz="1900" b="1">
                <a:latin typeface="Arial Nova Cond Light"/>
              </a:rPr>
              <a:t>Promote Self-Awareness: </a:t>
            </a:r>
            <a:endParaRPr lang="en-US" sz="1900" b="1"/>
          </a:p>
          <a:p>
            <a:pPr lvl="1" indent="-227965">
              <a:buFont typeface="System Font Regular" pitchFamily="2" charset="2"/>
              <a:buChar char="-"/>
            </a:pPr>
            <a:r>
              <a:rPr lang="en-US" sz="1900">
                <a:latin typeface="Arial Nova Cond Light"/>
              </a:rPr>
              <a:t>They help individuals realize the unintended impacts of their behaviors, fostering greater self-awareness and mindfulness in daily interactions.</a:t>
            </a:r>
            <a:br>
              <a:rPr lang="en-US" sz="1900">
                <a:latin typeface="Arial Nova Cond Light"/>
              </a:rPr>
            </a:br>
            <a:endParaRPr lang="en-US" sz="1900">
              <a:latin typeface="Arial Nova Cond Light"/>
            </a:endParaRPr>
          </a:p>
          <a:p>
            <a:pPr marL="274955" lvl="1" indent="0" algn="ctr">
              <a:buNone/>
            </a:pPr>
            <a:r>
              <a:rPr lang="en-US" sz="2200" i="1">
                <a:latin typeface="Arial Nova Cond Light"/>
              </a:rPr>
              <a:t>Understanding and discussing the "Lollipop Moment" concept allows you to appreciate the power of everyday actions and feel empowered to contribute positively to your community.</a:t>
            </a:r>
            <a:endParaRPr lang="en-US" sz="2300"/>
          </a:p>
          <a:p>
            <a:endParaRPr lang="en-US"/>
          </a:p>
        </p:txBody>
      </p:sp>
      <p:sp>
        <p:nvSpPr>
          <p:cNvPr id="4" name="Slide Number Placeholder 3">
            <a:extLst>
              <a:ext uri="{FF2B5EF4-FFF2-40B4-BE49-F238E27FC236}">
                <a16:creationId xmlns:a16="http://schemas.microsoft.com/office/drawing/2014/main" id="{9ECDEDC6-88E2-98C1-CA4A-CAC923039B5B}"/>
              </a:ext>
            </a:extLst>
          </p:cNvPr>
          <p:cNvSpPr>
            <a:spLocks noGrp="1"/>
          </p:cNvSpPr>
          <p:nvPr>
            <p:ph type="sldNum" sz="quarter" idx="12"/>
          </p:nvPr>
        </p:nvSpPr>
        <p:spPr/>
        <p:txBody>
          <a:bodyPr/>
          <a:lstStyle/>
          <a:p>
            <a:fld id="{4267CD5E-26CF-4249-8540-BB1D07FD4227}" type="slidenum">
              <a:rPr lang="en-US" smtClean="0"/>
              <a:t>10</a:t>
            </a:fld>
            <a:endParaRPr lang="en-US"/>
          </a:p>
        </p:txBody>
      </p:sp>
      <p:pic>
        <p:nvPicPr>
          <p:cNvPr id="6" name="Content Placeholder 5" descr="A logo with a star and a yellow star&#10;&#10;Description automatically generated">
            <a:extLst>
              <a:ext uri="{FF2B5EF4-FFF2-40B4-BE49-F238E27FC236}">
                <a16:creationId xmlns:a16="http://schemas.microsoft.com/office/drawing/2014/main" id="{88972CD3-A79A-99A0-FB5F-EC3E822C4210}"/>
              </a:ext>
            </a:extLst>
          </p:cNvPr>
          <p:cNvPicPr>
            <a:picLocks noChangeAspect="1"/>
          </p:cNvPicPr>
          <p:nvPr/>
        </p:nvPicPr>
        <p:blipFill>
          <a:blip r:embed="rId2"/>
          <a:stretch>
            <a:fillRect/>
          </a:stretch>
        </p:blipFill>
        <p:spPr>
          <a:xfrm>
            <a:off x="8925263" y="270017"/>
            <a:ext cx="2325621" cy="750135"/>
          </a:xfrm>
          <a:prstGeom prst="rect">
            <a:avLst/>
          </a:prstGeom>
        </p:spPr>
      </p:pic>
      <p:pic>
        <p:nvPicPr>
          <p:cNvPr id="8" name="Graphic 7" descr="Thought outline">
            <a:extLst>
              <a:ext uri="{FF2B5EF4-FFF2-40B4-BE49-F238E27FC236}">
                <a16:creationId xmlns:a16="http://schemas.microsoft.com/office/drawing/2014/main" id="{461EF5F7-FAA0-46B3-5BC6-507B80240B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7309" y="2080170"/>
            <a:ext cx="2781469" cy="2695205"/>
          </a:xfrm>
          <a:prstGeom prst="rect">
            <a:avLst/>
          </a:prstGeom>
        </p:spPr>
      </p:pic>
    </p:spTree>
    <p:extLst>
      <p:ext uri="{BB962C8B-B14F-4D97-AF65-F5344CB8AC3E}">
        <p14:creationId xmlns:p14="http://schemas.microsoft.com/office/powerpoint/2010/main" val="689675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4A331-F389-4993-DAA9-2BD0EE9AF5D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defTabSz="914400"/>
            <a:r>
              <a:rPr lang="en-US" kern="1200">
                <a:solidFill>
                  <a:schemeClr val="bg1"/>
                </a:solidFill>
                <a:latin typeface="Arial Nova Cond"/>
              </a:rPr>
              <a:t>Syllabus Review</a:t>
            </a:r>
            <a:endParaRPr lang="en-US" kern="1200">
              <a:solidFill>
                <a:schemeClr val="bg1"/>
              </a:solidFill>
              <a:latin typeface="Arial Nova Cond"/>
              <a:cs typeface="Calibri Light"/>
            </a:endParaRPr>
          </a:p>
        </p:txBody>
      </p:sp>
      <p:pic>
        <p:nvPicPr>
          <p:cNvPr id="7" name="Content Placeholder 5" descr="A logo with a star and a yellow star&#10;&#10;Description automatically generated">
            <a:extLst>
              <a:ext uri="{FF2B5EF4-FFF2-40B4-BE49-F238E27FC236}">
                <a16:creationId xmlns:a16="http://schemas.microsoft.com/office/drawing/2014/main" id="{5A14AA63-354D-773E-5D74-3DD3638DC196}"/>
              </a:ext>
            </a:extLst>
          </p:cNvPr>
          <p:cNvPicPr>
            <a:picLocks noGrp="1" noChangeAspect="1"/>
          </p:cNvPicPr>
          <p:nvPr>
            <p:ph idx="1"/>
          </p:nvPr>
        </p:nvPicPr>
        <p:blipFill>
          <a:blip r:embed="rId2"/>
          <a:stretch>
            <a:fillRect/>
          </a:stretch>
        </p:blipFill>
        <p:spPr>
          <a:xfrm>
            <a:off x="643467" y="2086620"/>
            <a:ext cx="10905066" cy="3571412"/>
          </a:xfrm>
          <a:prstGeom prst="rect">
            <a:avLst/>
          </a:prstGeom>
        </p:spPr>
      </p:pic>
      <p:sp>
        <p:nvSpPr>
          <p:cNvPr id="5" name="Slide Number Placeholder 4">
            <a:extLst>
              <a:ext uri="{FF2B5EF4-FFF2-40B4-BE49-F238E27FC236}">
                <a16:creationId xmlns:a16="http://schemas.microsoft.com/office/drawing/2014/main" id="{F0B9CE3D-ABE2-8C56-1DA2-DC50A587BC3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11</a:t>
            </a:fld>
            <a:endParaRPr lang="en-US">
              <a:solidFill>
                <a:schemeClr val="tx1">
                  <a:tint val="75000"/>
                </a:schemeClr>
              </a:solidFill>
              <a:latin typeface="+mn-lt"/>
            </a:endParaRPr>
          </a:p>
        </p:txBody>
      </p:sp>
    </p:spTree>
    <p:extLst>
      <p:ext uri="{BB962C8B-B14F-4D97-AF65-F5344CB8AC3E}">
        <p14:creationId xmlns:p14="http://schemas.microsoft.com/office/powerpoint/2010/main" val="2365219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587E-5E16-AFB6-5A29-56654BD2142F}"/>
              </a:ext>
            </a:extLst>
          </p:cNvPr>
          <p:cNvSpPr>
            <a:spLocks noGrp="1"/>
          </p:cNvSpPr>
          <p:nvPr>
            <p:ph type="title"/>
          </p:nvPr>
        </p:nvSpPr>
        <p:spPr>
          <a:xfrm>
            <a:off x="646359" y="365127"/>
            <a:ext cx="5449208" cy="734621"/>
          </a:xfrm>
        </p:spPr>
        <p:txBody>
          <a:bodyPr>
            <a:normAutofit/>
          </a:bodyPr>
          <a:lstStyle/>
          <a:p>
            <a:r>
              <a:rPr lang="en-US">
                <a:latin typeface="Arial Nova Cond"/>
              </a:rPr>
              <a:t>Course Objectives </a:t>
            </a:r>
            <a:endParaRPr lang="en-US"/>
          </a:p>
        </p:txBody>
      </p:sp>
      <p:graphicFrame>
        <p:nvGraphicFramePr>
          <p:cNvPr id="17" name="Content Placeholder 2">
            <a:extLst>
              <a:ext uri="{FF2B5EF4-FFF2-40B4-BE49-F238E27FC236}">
                <a16:creationId xmlns:a16="http://schemas.microsoft.com/office/drawing/2014/main" id="{BAD2299E-9EF5-15DE-93B8-68695EBB39F1}"/>
              </a:ext>
            </a:extLst>
          </p:cNvPr>
          <p:cNvGraphicFramePr>
            <a:graphicFrameLocks noGrp="1"/>
          </p:cNvGraphicFramePr>
          <p:nvPr>
            <p:ph idx="1"/>
            <p:extLst>
              <p:ext uri="{D42A27DB-BD31-4B8C-83A1-F6EECF244321}">
                <p14:modId xmlns:p14="http://schemas.microsoft.com/office/powerpoint/2010/main" val="655878350"/>
              </p:ext>
            </p:extLst>
          </p:nvPr>
        </p:nvGraphicFramePr>
        <p:xfrm>
          <a:off x="644771" y="1344239"/>
          <a:ext cx="10709031" cy="4737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0DAB3673-B5EF-6EB4-5957-319CEE3EDBBD}"/>
              </a:ext>
            </a:extLst>
          </p:cNvPr>
          <p:cNvSpPr>
            <a:spLocks noGrp="1"/>
          </p:cNvSpPr>
          <p:nvPr>
            <p:ph type="sldNum" sz="quarter" idx="12"/>
          </p:nvPr>
        </p:nvSpPr>
        <p:spPr/>
        <p:txBody>
          <a:bodyPr/>
          <a:lstStyle/>
          <a:p>
            <a:fld id="{4267CD5E-26CF-4249-8540-BB1D07FD4227}" type="slidenum">
              <a:rPr lang="en-US" smtClean="0"/>
              <a:t>12</a:t>
            </a:fld>
            <a:endParaRPr lang="en-US"/>
          </a:p>
        </p:txBody>
      </p:sp>
      <p:pic>
        <p:nvPicPr>
          <p:cNvPr id="7" name="Content Placeholder 5" descr="A logo with a star and a yellow star&#10;&#10;Description automatically generated">
            <a:extLst>
              <a:ext uri="{FF2B5EF4-FFF2-40B4-BE49-F238E27FC236}">
                <a16:creationId xmlns:a16="http://schemas.microsoft.com/office/drawing/2014/main" id="{401182CD-19AD-3A67-1766-D40537EB54A2}"/>
              </a:ext>
            </a:extLst>
          </p:cNvPr>
          <p:cNvPicPr>
            <a:picLocks noChangeAspect="1"/>
          </p:cNvPicPr>
          <p:nvPr/>
        </p:nvPicPr>
        <p:blipFill>
          <a:blip r:embed="rId7"/>
          <a:stretch>
            <a:fillRect/>
          </a:stretch>
        </p:blipFill>
        <p:spPr>
          <a:xfrm>
            <a:off x="8925263" y="270017"/>
            <a:ext cx="2325621" cy="750135"/>
          </a:xfrm>
          <a:prstGeom prst="rect">
            <a:avLst/>
          </a:prstGeom>
        </p:spPr>
      </p:pic>
    </p:spTree>
    <p:extLst>
      <p:ext uri="{BB962C8B-B14F-4D97-AF65-F5344CB8AC3E}">
        <p14:creationId xmlns:p14="http://schemas.microsoft.com/office/powerpoint/2010/main" val="1807592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16053-C5B6-7849-520D-0FFBEE2B4E95}"/>
              </a:ext>
            </a:extLst>
          </p:cNvPr>
          <p:cNvSpPr>
            <a:spLocks noGrp="1"/>
          </p:cNvSpPr>
          <p:nvPr>
            <p:ph type="title"/>
          </p:nvPr>
        </p:nvSpPr>
        <p:spPr>
          <a:xfrm>
            <a:off x="644769" y="365125"/>
            <a:ext cx="4537720" cy="1346535"/>
          </a:xfrm>
        </p:spPr>
        <p:txBody>
          <a:bodyPr/>
          <a:lstStyle/>
          <a:p>
            <a:r>
              <a:rPr lang="en-US">
                <a:latin typeface="Arial Nova Cond"/>
              </a:rPr>
              <a:t>Syllabus Highlights</a:t>
            </a:r>
            <a:endParaRPr lang="en-US"/>
          </a:p>
        </p:txBody>
      </p:sp>
      <p:graphicFrame>
        <p:nvGraphicFramePr>
          <p:cNvPr id="5" name="Content Placeholder 4">
            <a:extLst>
              <a:ext uri="{FF2B5EF4-FFF2-40B4-BE49-F238E27FC236}">
                <a16:creationId xmlns:a16="http://schemas.microsoft.com/office/drawing/2014/main" id="{97F51A7C-BC47-AB8B-C9E4-DD15AE3614B7}"/>
              </a:ext>
            </a:extLst>
          </p:cNvPr>
          <p:cNvGraphicFramePr>
            <a:graphicFrameLocks noGrp="1"/>
          </p:cNvGraphicFramePr>
          <p:nvPr>
            <p:ph idx="1"/>
            <p:extLst>
              <p:ext uri="{D42A27DB-BD31-4B8C-83A1-F6EECF244321}">
                <p14:modId xmlns:p14="http://schemas.microsoft.com/office/powerpoint/2010/main" val="572608359"/>
              </p:ext>
            </p:extLst>
          </p:nvPr>
        </p:nvGraphicFramePr>
        <p:xfrm>
          <a:off x="644525" y="1923496"/>
          <a:ext cx="10709275" cy="4235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4795823-884F-5B99-6942-6F13503CD79C}"/>
              </a:ext>
            </a:extLst>
          </p:cNvPr>
          <p:cNvSpPr>
            <a:spLocks noGrp="1"/>
          </p:cNvSpPr>
          <p:nvPr>
            <p:ph type="sldNum" sz="quarter" idx="12"/>
          </p:nvPr>
        </p:nvSpPr>
        <p:spPr/>
        <p:txBody>
          <a:bodyPr/>
          <a:lstStyle/>
          <a:p>
            <a:fld id="{4267CD5E-26CF-4249-8540-BB1D07FD4227}" type="slidenum">
              <a:rPr lang="en-US" smtClean="0"/>
              <a:t>13</a:t>
            </a:fld>
            <a:endParaRPr lang="en-US"/>
          </a:p>
        </p:txBody>
      </p:sp>
      <p:pic>
        <p:nvPicPr>
          <p:cNvPr id="1799" name="Content Placeholder 5" descr="A logo with a star and a yellow star&#10;&#10;Description automatically generated">
            <a:extLst>
              <a:ext uri="{FF2B5EF4-FFF2-40B4-BE49-F238E27FC236}">
                <a16:creationId xmlns:a16="http://schemas.microsoft.com/office/drawing/2014/main" id="{4C112352-BAFE-9FD7-6CA8-54306441D1B1}"/>
              </a:ext>
            </a:extLst>
          </p:cNvPr>
          <p:cNvPicPr>
            <a:picLocks noChangeAspect="1"/>
          </p:cNvPicPr>
          <p:nvPr/>
        </p:nvPicPr>
        <p:blipFill>
          <a:blip r:embed="rId7"/>
          <a:stretch>
            <a:fillRect/>
          </a:stretch>
        </p:blipFill>
        <p:spPr>
          <a:xfrm>
            <a:off x="8925263" y="270017"/>
            <a:ext cx="2325621" cy="750135"/>
          </a:xfrm>
          <a:prstGeom prst="rect">
            <a:avLst/>
          </a:prstGeom>
        </p:spPr>
      </p:pic>
    </p:spTree>
    <p:extLst>
      <p:ext uri="{BB962C8B-B14F-4D97-AF65-F5344CB8AC3E}">
        <p14:creationId xmlns:p14="http://schemas.microsoft.com/office/powerpoint/2010/main" val="172024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1C02E-4856-324D-041E-2C6B46EB6FD6}"/>
              </a:ext>
            </a:extLst>
          </p:cNvPr>
          <p:cNvSpPr>
            <a:spLocks noGrp="1"/>
          </p:cNvSpPr>
          <p:nvPr>
            <p:ph type="title"/>
          </p:nvPr>
        </p:nvSpPr>
        <p:spPr>
          <a:xfrm>
            <a:off x="589560" y="856180"/>
            <a:ext cx="5279408" cy="1128068"/>
          </a:xfrm>
        </p:spPr>
        <p:txBody>
          <a:bodyPr vert="horz" lIns="91440" tIns="45720" rIns="91440" bIns="45720" rtlCol="0" anchor="ctr">
            <a:normAutofit/>
          </a:bodyPr>
          <a:lstStyle/>
          <a:p>
            <a:pPr defTabSz="914400"/>
            <a:r>
              <a:rPr lang="en-US">
                <a:latin typeface="Arial Nova Cond"/>
              </a:rPr>
              <a:t>Torchbearer Takeaways </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A32537"/>
                </a:solidFill>
                <a:highlight>
                  <a:srgbClr val="800000"/>
                </a:highlight>
                <a:cs typeface="Calibri"/>
              </a:endParaRPr>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A32537"/>
                </a:solidFill>
                <a:highlight>
                  <a:srgbClr val="800000"/>
                </a:highlight>
                <a:cs typeface="Calibri"/>
              </a:endParaRPr>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1BD62C5-BCC5-B66B-094D-810A2C5B1B6E}"/>
              </a:ext>
            </a:extLst>
          </p:cNvPr>
          <p:cNvSpPr>
            <a:spLocks noGrp="1"/>
          </p:cNvSpPr>
          <p:nvPr>
            <p:ph sz="half" idx="2"/>
          </p:nvPr>
        </p:nvSpPr>
        <p:spPr>
          <a:xfrm>
            <a:off x="412919" y="2698805"/>
            <a:ext cx="5278066" cy="3979585"/>
          </a:xfrm>
        </p:spPr>
        <p:txBody>
          <a:bodyPr vert="horz" lIns="91440" tIns="45720" rIns="91440" bIns="45720" rtlCol="0" anchor="ctr">
            <a:noAutofit/>
          </a:bodyPr>
          <a:lstStyle/>
          <a:p>
            <a:pPr defTabSz="914400">
              <a:buFont typeface="Arial" panose="020B0604020202020204" pitchFamily="34" charset="0"/>
              <a:buChar char="•"/>
            </a:pPr>
            <a:r>
              <a:rPr lang="en-US" sz="1600" b="1">
                <a:latin typeface="Arial Nova Cond Light"/>
              </a:rPr>
              <a:t>Understanding Impact: </a:t>
            </a:r>
            <a:r>
              <a:rPr lang="en-US" sz="1600">
                <a:latin typeface="Arial Nova Cond Light"/>
              </a:rPr>
              <a:t> In the context of FYE, this concept is crucial for you as new college students navigate building relationships with peers, faculty, and staff. It helps students recognize that their actions, no matter how minor they seem, can profoundly affect the community around you.</a:t>
            </a:r>
          </a:p>
          <a:p>
            <a:pPr defTabSz="914400">
              <a:buFont typeface="Arial" panose="020B0604020202020204" pitchFamily="34" charset="0"/>
              <a:buChar char="•"/>
            </a:pPr>
            <a:r>
              <a:rPr lang="en-US" sz="1600" b="1">
                <a:latin typeface="Arial Nova Cond Light"/>
              </a:rPr>
              <a:t>Empowerment in New Environments: </a:t>
            </a:r>
            <a:r>
              <a:rPr lang="en-US" sz="1600">
                <a:latin typeface="Arial Nova Cond Light"/>
              </a:rPr>
              <a:t>The video’s message that everyone has the potential to be a leader in everyday situations reinforces this empowerment, encouraging you to take initiative and engage fully from the onset of your college experience.</a:t>
            </a:r>
          </a:p>
          <a:p>
            <a:pPr defTabSz="914400">
              <a:buFont typeface="Arial" panose="020B0604020202020204" pitchFamily="34" charset="0"/>
              <a:buChar char="•"/>
            </a:pPr>
            <a:r>
              <a:rPr lang="en-US" sz="1600" b="1">
                <a:latin typeface="Arial Nova Cond Light"/>
              </a:rPr>
              <a:t>Fostering a Supportive Community: </a:t>
            </a:r>
            <a:r>
              <a:rPr lang="en-US" sz="1600">
                <a:latin typeface="Arial Nova Cond Light"/>
              </a:rPr>
              <a:t>One of the goals of FYE is to foster a supportive and inclusive community. The "Lollipop Moment" video can inspire you to be more mindful and considerate, understanding that your words and actions can support and uplift others. </a:t>
            </a:r>
          </a:p>
          <a:p>
            <a:pPr defTabSz="914400">
              <a:buFont typeface="Arial" panose="020B0604020202020204" pitchFamily="34" charset="0"/>
              <a:buChar char="•"/>
            </a:pPr>
            <a:r>
              <a:rPr lang="en-US" sz="1600" b="1">
                <a:latin typeface="Arial Nova Cond Light"/>
              </a:rPr>
              <a:t>Reflective and Personal Growth: </a:t>
            </a:r>
            <a:r>
              <a:rPr lang="en-US" sz="1600">
                <a:latin typeface="Arial Nova Cond Light"/>
              </a:rPr>
              <a:t>FYE encourages you to reflect on your personal growth and development. The video prompts you to think about moments when others have impacted their lives and how they, in turn, can affect others. </a:t>
            </a:r>
          </a:p>
          <a:p>
            <a:pPr defTabSz="914400">
              <a:buFont typeface="Arial" panose="020B0604020202020204" pitchFamily="34" charset="0"/>
              <a:buChar char="•"/>
            </a:pPr>
            <a:endParaRPr lang="en-US" sz="1400">
              <a:latin typeface="Arial Nova Cond"/>
            </a:endParaRPr>
          </a:p>
          <a:p>
            <a:pPr defTabSz="914400">
              <a:buFont typeface="Arial" panose="020B0604020202020204" pitchFamily="34" charset="0"/>
              <a:buChar char="•"/>
            </a:pPr>
            <a:endParaRPr lang="en-US" sz="1400">
              <a:latin typeface="+mn-lt"/>
            </a:endParaRP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5" descr="A logo with a star and a yellow star&#10;&#10;Description automatically generated">
            <a:extLst>
              <a:ext uri="{FF2B5EF4-FFF2-40B4-BE49-F238E27FC236}">
                <a16:creationId xmlns:a16="http://schemas.microsoft.com/office/drawing/2014/main" id="{EFB104BE-38D4-8454-48BC-9CF678339B1A}"/>
              </a:ext>
            </a:extLst>
          </p:cNvPr>
          <p:cNvPicPr>
            <a:picLocks noChangeAspect="1"/>
          </p:cNvPicPr>
          <p:nvPr/>
        </p:nvPicPr>
        <p:blipFill>
          <a:blip r:embed="rId2"/>
          <a:stretch>
            <a:fillRect/>
          </a:stretch>
        </p:blipFill>
        <p:spPr>
          <a:xfrm>
            <a:off x="7083423" y="1121190"/>
            <a:ext cx="4397433" cy="1440160"/>
          </a:xfrm>
          <a:prstGeom prst="rect">
            <a:avLst/>
          </a:prstGeom>
        </p:spPr>
      </p:pic>
      <p:sp>
        <p:nvSpPr>
          <p:cNvPr id="25" name="Rectangle 2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440042B-A0F5-1192-E8B6-76DC1FE790FB}"/>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14</a:t>
            </a:fld>
            <a:endParaRPr lang="en-US">
              <a:solidFill>
                <a:schemeClr val="tx1">
                  <a:tint val="75000"/>
                </a:schemeClr>
              </a:solidFill>
              <a:latin typeface="+mn-lt"/>
            </a:endParaRPr>
          </a:p>
        </p:txBody>
      </p:sp>
      <p:pic>
        <p:nvPicPr>
          <p:cNvPr id="3" name="Picture 2" descr="JV4_6573 4690">
            <a:extLst>
              <a:ext uri="{FF2B5EF4-FFF2-40B4-BE49-F238E27FC236}">
                <a16:creationId xmlns:a16="http://schemas.microsoft.com/office/drawing/2014/main" id="{D4C50866-02C6-EF51-42FF-64446CCC0E36}"/>
              </a:ext>
            </a:extLst>
          </p:cNvPr>
          <p:cNvPicPr>
            <a:picLocks noChangeAspect="1"/>
          </p:cNvPicPr>
          <p:nvPr/>
        </p:nvPicPr>
        <p:blipFill>
          <a:blip r:embed="rId3"/>
          <a:stretch>
            <a:fillRect/>
          </a:stretch>
        </p:blipFill>
        <p:spPr>
          <a:xfrm>
            <a:off x="7518400" y="3775914"/>
            <a:ext cx="3527610" cy="2384054"/>
          </a:xfrm>
          <a:prstGeom prst="rect">
            <a:avLst/>
          </a:prstGeom>
        </p:spPr>
      </p:pic>
    </p:spTree>
    <p:extLst>
      <p:ext uri="{BB962C8B-B14F-4D97-AF65-F5344CB8AC3E}">
        <p14:creationId xmlns:p14="http://schemas.microsoft.com/office/powerpoint/2010/main" val="1410030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531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0339 23366">
            <a:extLst>
              <a:ext uri="{FF2B5EF4-FFF2-40B4-BE49-F238E27FC236}">
                <a16:creationId xmlns:a16="http://schemas.microsoft.com/office/drawing/2014/main" id="{E49EE2B5-A4F2-DE22-79C2-8241F0492D0F}"/>
              </a:ext>
            </a:extLst>
          </p:cNvPr>
          <p:cNvPicPr>
            <a:picLocks noChangeAspect="1"/>
          </p:cNvPicPr>
          <p:nvPr/>
        </p:nvPicPr>
        <p:blipFill>
          <a:blip r:embed="rId2">
            <a:alphaModFix amt="50000"/>
          </a:blip>
          <a:srcRect t="29907" b="32546"/>
          <a:stretch/>
        </p:blipFill>
        <p:spPr>
          <a:xfrm>
            <a:off x="20" y="1"/>
            <a:ext cx="12191980" cy="6857999"/>
          </a:xfrm>
          <a:prstGeom prst="rect">
            <a:avLst/>
          </a:prstGeom>
        </p:spPr>
      </p:pic>
      <p:sp>
        <p:nvSpPr>
          <p:cNvPr id="2" name="Title 1">
            <a:extLst>
              <a:ext uri="{FF2B5EF4-FFF2-40B4-BE49-F238E27FC236}">
                <a16:creationId xmlns:a16="http://schemas.microsoft.com/office/drawing/2014/main" id="{A64E0106-0479-2D29-9F14-F634723CBEB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defTabSz="914400"/>
            <a:r>
              <a:rPr lang="en-US" sz="7200">
                <a:solidFill>
                  <a:srgbClr val="FFFFFF"/>
                </a:solidFill>
                <a:latin typeface="Arial Nova Cond Light"/>
              </a:rPr>
              <a:t>Welcome and Introductions</a:t>
            </a:r>
          </a:p>
        </p:txBody>
      </p:sp>
    </p:spTree>
    <p:extLst>
      <p:ext uri="{BB962C8B-B14F-4D97-AF65-F5344CB8AC3E}">
        <p14:creationId xmlns:p14="http://schemas.microsoft.com/office/powerpoint/2010/main" val="41825811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231" y="1118293"/>
            <a:ext cx="1371600" cy="20868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86" y="944007"/>
            <a:ext cx="2585646" cy="1714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695" y="1046835"/>
            <a:ext cx="1862137" cy="18783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1650" y="1118146"/>
            <a:ext cx="2346818" cy="15805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CFFBC35C-3344-4644-B423-81CC10256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6896" y="1116025"/>
            <a:ext cx="2109396" cy="13970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8F8FE712-83AB-CE63-B9E6-46C2FC6F9B53}"/>
              </a:ext>
            </a:extLst>
          </p:cNvPr>
          <p:cNvSpPr txBox="1"/>
          <p:nvPr/>
        </p:nvSpPr>
        <p:spPr>
          <a:xfrm>
            <a:off x="2165350" y="260350"/>
            <a:ext cx="83248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Arial Nova Cond"/>
              </a:rPr>
              <a:t>Instructor Introduction – Dean and Professor Eve Riskin</a:t>
            </a:r>
            <a:r>
              <a:rPr lang="en-US" sz="2800">
                <a:latin typeface="Arial Nova Cond"/>
              </a:rPr>
              <a:t>​</a:t>
            </a:r>
            <a:endParaRPr lang="en-US" sz="2800"/>
          </a:p>
        </p:txBody>
      </p:sp>
      <p:pic>
        <p:nvPicPr>
          <p:cNvPr id="3" name="Picture 2" descr="A person holding a cat&#10;&#10;Description automatically generated">
            <a:extLst>
              <a:ext uri="{FF2B5EF4-FFF2-40B4-BE49-F238E27FC236}">
                <a16:creationId xmlns:a16="http://schemas.microsoft.com/office/drawing/2014/main" id="{80725D5E-7E15-300B-1028-CC8BF437778B}"/>
              </a:ext>
            </a:extLst>
          </p:cNvPr>
          <p:cNvPicPr>
            <a:picLocks noChangeAspect="1"/>
          </p:cNvPicPr>
          <p:nvPr/>
        </p:nvPicPr>
        <p:blipFill>
          <a:blip r:embed="rId7"/>
          <a:stretch>
            <a:fillRect/>
          </a:stretch>
        </p:blipFill>
        <p:spPr>
          <a:xfrm>
            <a:off x="9274458" y="3759200"/>
            <a:ext cx="2291784" cy="2146300"/>
          </a:xfrm>
          <a:prstGeom prst="rect">
            <a:avLst/>
          </a:prstGeom>
        </p:spPr>
      </p:pic>
      <p:pic>
        <p:nvPicPr>
          <p:cNvPr id="4" name="Picture 3" descr="A glass sculpture on a plate&#10;&#10;Description automatically generated">
            <a:extLst>
              <a:ext uri="{FF2B5EF4-FFF2-40B4-BE49-F238E27FC236}">
                <a16:creationId xmlns:a16="http://schemas.microsoft.com/office/drawing/2014/main" id="{51779346-ECAB-BFD0-1AD4-67E73ABEE9DA}"/>
              </a:ext>
            </a:extLst>
          </p:cNvPr>
          <p:cNvPicPr>
            <a:picLocks noChangeAspect="1"/>
          </p:cNvPicPr>
          <p:nvPr/>
        </p:nvPicPr>
        <p:blipFill>
          <a:blip r:embed="rId8"/>
          <a:stretch>
            <a:fillRect/>
          </a:stretch>
        </p:blipFill>
        <p:spPr>
          <a:xfrm>
            <a:off x="1390650" y="3429000"/>
            <a:ext cx="1987550" cy="2609850"/>
          </a:xfrm>
          <a:prstGeom prst="rect">
            <a:avLst/>
          </a:prstGeom>
        </p:spPr>
      </p:pic>
      <p:pic>
        <p:nvPicPr>
          <p:cNvPr id="5" name="Picture 4" descr="A cat sitting on a chair&#10;&#10;Description automatically generated">
            <a:extLst>
              <a:ext uri="{FF2B5EF4-FFF2-40B4-BE49-F238E27FC236}">
                <a16:creationId xmlns:a16="http://schemas.microsoft.com/office/drawing/2014/main" id="{1E5F1B67-9137-A33A-5ABD-C47D5E76701A}"/>
              </a:ext>
            </a:extLst>
          </p:cNvPr>
          <p:cNvPicPr>
            <a:picLocks noChangeAspect="1"/>
          </p:cNvPicPr>
          <p:nvPr/>
        </p:nvPicPr>
        <p:blipFill>
          <a:blip r:embed="rId9"/>
          <a:stretch>
            <a:fillRect/>
          </a:stretch>
        </p:blipFill>
        <p:spPr>
          <a:xfrm>
            <a:off x="4025900" y="3524250"/>
            <a:ext cx="1987550" cy="2609850"/>
          </a:xfrm>
          <a:prstGeom prst="rect">
            <a:avLst/>
          </a:prstGeom>
        </p:spPr>
      </p:pic>
      <p:pic>
        <p:nvPicPr>
          <p:cNvPr id="7" name="Picture 6" descr="A pillow with cats on it&#10;&#10;Description automatically generated">
            <a:extLst>
              <a:ext uri="{FF2B5EF4-FFF2-40B4-BE49-F238E27FC236}">
                <a16:creationId xmlns:a16="http://schemas.microsoft.com/office/drawing/2014/main" id="{6BAF3D7B-D996-74BB-27B9-E40E79017392}"/>
              </a:ext>
            </a:extLst>
          </p:cNvPr>
          <p:cNvPicPr>
            <a:picLocks noChangeAspect="1"/>
          </p:cNvPicPr>
          <p:nvPr/>
        </p:nvPicPr>
        <p:blipFill>
          <a:blip r:embed="rId10"/>
          <a:stretch>
            <a:fillRect/>
          </a:stretch>
        </p:blipFill>
        <p:spPr>
          <a:xfrm>
            <a:off x="6737350" y="3429000"/>
            <a:ext cx="2120900" cy="2819400"/>
          </a:xfrm>
          <a:prstGeom prst="rect">
            <a:avLst/>
          </a:prstGeom>
        </p:spPr>
      </p:pic>
    </p:spTree>
    <p:extLst>
      <p:ext uri="{BB962C8B-B14F-4D97-AF65-F5344CB8AC3E}">
        <p14:creationId xmlns:p14="http://schemas.microsoft.com/office/powerpoint/2010/main" val="36411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2F9C-7A59-E579-CA04-383054A12357}"/>
              </a:ext>
            </a:extLst>
          </p:cNvPr>
          <p:cNvSpPr>
            <a:spLocks noGrp="1"/>
          </p:cNvSpPr>
          <p:nvPr>
            <p:ph type="title"/>
          </p:nvPr>
        </p:nvSpPr>
        <p:spPr/>
        <p:txBody>
          <a:bodyPr/>
          <a:lstStyle/>
          <a:p>
            <a:r>
              <a:rPr lang="en-US"/>
              <a:t>Instructor Introduction – Dr. Eric Rose</a:t>
            </a:r>
          </a:p>
        </p:txBody>
      </p:sp>
      <p:sp>
        <p:nvSpPr>
          <p:cNvPr id="6" name="Slide Number Placeholder 5">
            <a:extLst>
              <a:ext uri="{FF2B5EF4-FFF2-40B4-BE49-F238E27FC236}">
                <a16:creationId xmlns:a16="http://schemas.microsoft.com/office/drawing/2014/main" id="{27951DC1-340D-C8C4-E07B-CC760DAABD3D}"/>
              </a:ext>
            </a:extLst>
          </p:cNvPr>
          <p:cNvSpPr>
            <a:spLocks noGrp="1"/>
          </p:cNvSpPr>
          <p:nvPr>
            <p:ph type="sldNum" sz="quarter" idx="12"/>
          </p:nvPr>
        </p:nvSpPr>
        <p:spPr/>
        <p:txBody>
          <a:bodyPr/>
          <a:lstStyle/>
          <a:p>
            <a:fld id="{4267CD5E-26CF-4249-8540-BB1D07FD4227}" type="slidenum">
              <a:rPr lang="en-US" smtClean="0"/>
              <a:t>4</a:t>
            </a:fld>
            <a:endParaRPr lang="en-US"/>
          </a:p>
        </p:txBody>
      </p:sp>
      <p:pic>
        <p:nvPicPr>
          <p:cNvPr id="22" name="Picture 21" descr="A person and person with two children on a couch&#10;&#10;Description automatically generated">
            <a:extLst>
              <a:ext uri="{FF2B5EF4-FFF2-40B4-BE49-F238E27FC236}">
                <a16:creationId xmlns:a16="http://schemas.microsoft.com/office/drawing/2014/main" id="{38796386-7A54-D966-7BDB-FC5E31AA324E}"/>
              </a:ext>
            </a:extLst>
          </p:cNvPr>
          <p:cNvPicPr>
            <a:picLocks noChangeAspect="1"/>
          </p:cNvPicPr>
          <p:nvPr/>
        </p:nvPicPr>
        <p:blipFill>
          <a:blip r:embed="rId2"/>
          <a:stretch>
            <a:fillRect/>
          </a:stretch>
        </p:blipFill>
        <p:spPr>
          <a:xfrm>
            <a:off x="8144168" y="1365581"/>
            <a:ext cx="3602825" cy="4803766"/>
          </a:xfrm>
          <a:prstGeom prst="rect">
            <a:avLst/>
          </a:prstGeom>
        </p:spPr>
      </p:pic>
      <p:pic>
        <p:nvPicPr>
          <p:cNvPr id="1028" name="Picture 4">
            <a:extLst>
              <a:ext uri="{FF2B5EF4-FFF2-40B4-BE49-F238E27FC236}">
                <a16:creationId xmlns:a16="http://schemas.microsoft.com/office/drawing/2014/main" id="{85F44846-6B2C-D04F-FBF5-203014A8D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20" y="1192799"/>
            <a:ext cx="2922656" cy="18248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nding | Yeshiva University">
            <a:extLst>
              <a:ext uri="{FF2B5EF4-FFF2-40B4-BE49-F238E27FC236}">
                <a16:creationId xmlns:a16="http://schemas.microsoft.com/office/drawing/2014/main" id="{5EFD96A1-6F57-622B-3861-B18554C5A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4340" y="1221330"/>
            <a:ext cx="1207885" cy="113428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partan Alumni Rowing Association">
            <a:extLst>
              <a:ext uri="{FF2B5EF4-FFF2-40B4-BE49-F238E27FC236}">
                <a16:creationId xmlns:a16="http://schemas.microsoft.com/office/drawing/2014/main" id="{E11D05FC-909D-C406-22B5-2DEDE0984B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0453" y="2250589"/>
            <a:ext cx="3055232" cy="100286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University Logo – Brand Guidelines">
            <a:extLst>
              <a:ext uri="{FF2B5EF4-FFF2-40B4-BE49-F238E27FC236}">
                <a16:creationId xmlns:a16="http://schemas.microsoft.com/office/drawing/2014/main" id="{AE93E591-B467-CD3E-1B1C-6E6195AF53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671" y="3101944"/>
            <a:ext cx="3980866" cy="19904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aby lying on its stomach&#10;&#10;Description automatically generated">
            <a:extLst>
              <a:ext uri="{FF2B5EF4-FFF2-40B4-BE49-F238E27FC236}">
                <a16:creationId xmlns:a16="http://schemas.microsoft.com/office/drawing/2014/main" id="{CEEF7348-6518-DC51-38DD-506A305526E7}"/>
              </a:ext>
            </a:extLst>
          </p:cNvPr>
          <p:cNvPicPr>
            <a:picLocks noChangeAspect="1"/>
          </p:cNvPicPr>
          <p:nvPr/>
        </p:nvPicPr>
        <p:blipFill>
          <a:blip r:embed="rId7"/>
          <a:stretch>
            <a:fillRect/>
          </a:stretch>
        </p:blipFill>
        <p:spPr>
          <a:xfrm>
            <a:off x="442821" y="3093813"/>
            <a:ext cx="1478366" cy="1824812"/>
          </a:xfrm>
          <a:prstGeom prst="rect">
            <a:avLst/>
          </a:prstGeom>
        </p:spPr>
      </p:pic>
      <p:pic>
        <p:nvPicPr>
          <p:cNvPr id="18" name="Picture 17" descr="A baby sitting on the floor&#10;&#10;Description automatically generated">
            <a:extLst>
              <a:ext uri="{FF2B5EF4-FFF2-40B4-BE49-F238E27FC236}">
                <a16:creationId xmlns:a16="http://schemas.microsoft.com/office/drawing/2014/main" id="{39684259-477F-14EB-C2D0-F4AF0E33C970}"/>
              </a:ext>
            </a:extLst>
          </p:cNvPr>
          <p:cNvPicPr>
            <a:picLocks noChangeAspect="1"/>
          </p:cNvPicPr>
          <p:nvPr/>
        </p:nvPicPr>
        <p:blipFill rotWithShape="1">
          <a:blip r:embed="rId8"/>
          <a:srcRect b="8848"/>
          <a:stretch/>
        </p:blipFill>
        <p:spPr>
          <a:xfrm>
            <a:off x="1925921" y="3093814"/>
            <a:ext cx="1433780" cy="1824812"/>
          </a:xfrm>
          <a:prstGeom prst="rect">
            <a:avLst/>
          </a:prstGeom>
        </p:spPr>
      </p:pic>
      <p:pic>
        <p:nvPicPr>
          <p:cNvPr id="1052" name="Picture 28" descr="102,100+ Guitar Player Stock Photos, Pictures &amp; Royalty-Free Images -  iStock | Guitar player silhouette, Guitar, Singer">
            <a:extLst>
              <a:ext uri="{FF2B5EF4-FFF2-40B4-BE49-F238E27FC236}">
                <a16:creationId xmlns:a16="http://schemas.microsoft.com/office/drawing/2014/main" id="{3F79476B-B47D-9692-856D-FCFD353114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5483" y="4632049"/>
            <a:ext cx="1785330" cy="171823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Cooking Chef">
            <a:extLst>
              <a:ext uri="{FF2B5EF4-FFF2-40B4-BE49-F238E27FC236}">
                <a16:creationId xmlns:a16="http://schemas.microsoft.com/office/drawing/2014/main" id="{DCE04BB4-16C0-7962-4A1B-A4787D7E73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518" y="4845338"/>
            <a:ext cx="1771877" cy="186087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Basketball Sketch Images – Browse 13 ...">
            <a:extLst>
              <a:ext uri="{FF2B5EF4-FFF2-40B4-BE49-F238E27FC236}">
                <a16:creationId xmlns:a16="http://schemas.microsoft.com/office/drawing/2014/main" id="{D510D174-9922-D764-CBE0-28757419E4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78251" y="5071976"/>
            <a:ext cx="1620031" cy="1257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808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9" y="649009"/>
            <a:ext cx="4344090" cy="734621"/>
          </a:xfrm>
        </p:spPr>
        <p:txBody>
          <a:bodyPr>
            <a:normAutofit/>
          </a:bodyPr>
          <a:lstStyle/>
          <a:p>
            <a:r>
              <a:rPr lang="en-US" sz="4400">
                <a:latin typeface="Arial Nova Cond Light"/>
              </a:rPr>
              <a:t>Today's Objectives</a:t>
            </a:r>
          </a:p>
        </p:txBody>
      </p:sp>
      <p:sp>
        <p:nvSpPr>
          <p:cNvPr id="10" name="Content Placeholder 9">
            <a:extLst>
              <a:ext uri="{FF2B5EF4-FFF2-40B4-BE49-F238E27FC236}">
                <a16:creationId xmlns:a16="http://schemas.microsoft.com/office/drawing/2014/main" id="{3F393789-0072-8F11-16A2-AF24213F6436}"/>
              </a:ext>
            </a:extLst>
          </p:cNvPr>
          <p:cNvSpPr>
            <a:spLocks noGrp="1"/>
          </p:cNvSpPr>
          <p:nvPr>
            <p:ph idx="1"/>
          </p:nvPr>
        </p:nvSpPr>
        <p:spPr>
          <a:xfrm>
            <a:off x="644771" y="1777051"/>
            <a:ext cx="10701561" cy="4305096"/>
          </a:xfrm>
        </p:spPr>
        <p:txBody>
          <a:bodyPr vert="horz" lIns="91440" tIns="45720" rIns="91440" bIns="45720" rtlCol="0" anchor="t">
            <a:normAutofit/>
          </a:bodyPr>
          <a:lstStyle/>
          <a:p>
            <a:pPr marL="0" indent="0">
              <a:lnSpc>
                <a:spcPct val="100000"/>
              </a:lnSpc>
              <a:spcBef>
                <a:spcPts val="0"/>
              </a:spcBef>
              <a:buNone/>
            </a:pPr>
            <a:r>
              <a:rPr lang="en-US" sz="3200" b="1">
                <a:latin typeface="Arial Nova Cond Light"/>
              </a:rPr>
              <a:t>At the end of this session, students will: </a:t>
            </a:r>
            <a:endParaRPr lang="en-US" sz="3200">
              <a:latin typeface="Arial Nova Cond Light"/>
            </a:endParaRPr>
          </a:p>
          <a:p>
            <a:pPr marL="285750" indent="-285750">
              <a:lnSpc>
                <a:spcPct val="100000"/>
              </a:lnSpc>
              <a:buFont typeface="Arial,Sans-Serif" pitchFamily="2" charset="2"/>
              <a:buChar char="•"/>
            </a:pPr>
            <a:r>
              <a:rPr lang="en-US" sz="3200">
                <a:latin typeface="Arial Nova Cond Light"/>
                <a:cs typeface="Arial"/>
              </a:rPr>
              <a:t>Be able to articulate the value of community and identify their role within it by engaging in discussions and sharing personal "Lollipop Moment" experiences.</a:t>
            </a:r>
          </a:p>
          <a:p>
            <a:pPr marL="285750" indent="-285750">
              <a:lnSpc>
                <a:spcPct val="100000"/>
              </a:lnSpc>
              <a:spcBef>
                <a:spcPts val="0"/>
              </a:spcBef>
              <a:buFont typeface="Arial,Sans-Serif" pitchFamily="2" charset="2"/>
              <a:buChar char="•"/>
            </a:pPr>
            <a:r>
              <a:rPr lang="en-US" sz="3200">
                <a:latin typeface="Arial Nova Cond Light"/>
                <a:cs typeface="Arial"/>
              </a:rPr>
              <a:t>Gain a clear understanding of the course structure, expectations, and how it will contribute to their academic and personal development during their first semester. </a:t>
            </a:r>
            <a:endParaRPr lang="en-US" sz="3200">
              <a:latin typeface="Arial Nova Cond Light"/>
            </a:endParaRPr>
          </a:p>
          <a:p>
            <a:pPr marL="285750" indent="-285750">
              <a:lnSpc>
                <a:spcPct val="100000"/>
              </a:lnSpc>
              <a:spcBef>
                <a:spcPts val="0"/>
              </a:spcBef>
              <a:buFont typeface="Arial,Sans-Serif" pitchFamily="2" charset="2"/>
              <a:buChar char="•"/>
            </a:pPr>
            <a:endParaRPr lang="en-US" sz="2800">
              <a:latin typeface="Arial Nova Cond"/>
              <a:cs typeface="Arial"/>
            </a:endParaRP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5</a:t>
            </a:fld>
            <a:endParaRPr lang="en-US"/>
          </a:p>
        </p:txBody>
      </p:sp>
      <p:pic>
        <p:nvPicPr>
          <p:cNvPr id="9" name="Content Placeholder 5" descr="A logo with a star and a yellow star&#10;&#10;Description automatically generated">
            <a:extLst>
              <a:ext uri="{FF2B5EF4-FFF2-40B4-BE49-F238E27FC236}">
                <a16:creationId xmlns:a16="http://schemas.microsoft.com/office/drawing/2014/main" id="{BEA71D47-2E56-AC92-38BA-8DA6AB303C55}"/>
              </a:ext>
            </a:extLst>
          </p:cNvPr>
          <p:cNvPicPr>
            <a:picLocks noChangeAspect="1"/>
          </p:cNvPicPr>
          <p:nvPr/>
        </p:nvPicPr>
        <p:blipFill>
          <a:blip r:embed="rId2"/>
          <a:stretch>
            <a:fillRect/>
          </a:stretch>
        </p:blipFill>
        <p:spPr>
          <a:xfrm>
            <a:off x="8925263" y="270017"/>
            <a:ext cx="2325621" cy="750135"/>
          </a:xfrm>
          <a:prstGeom prst="rect">
            <a:avLst/>
          </a:prstGeom>
        </p:spPr>
      </p:pic>
    </p:spTree>
    <p:extLst>
      <p:ext uri="{BB962C8B-B14F-4D97-AF65-F5344CB8AC3E}">
        <p14:creationId xmlns:p14="http://schemas.microsoft.com/office/powerpoint/2010/main" val="3445025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873F5-9343-C4B1-6CBA-A671773E8F22}"/>
              </a:ext>
            </a:extLst>
          </p:cNvPr>
          <p:cNvSpPr>
            <a:spLocks noGrp="1"/>
          </p:cNvSpPr>
          <p:nvPr>
            <p:ph type="title"/>
          </p:nvPr>
        </p:nvSpPr>
        <p:spPr>
          <a:xfrm>
            <a:off x="786380" y="317921"/>
            <a:ext cx="4877611" cy="651227"/>
          </a:xfrm>
        </p:spPr>
        <p:txBody>
          <a:bodyPr/>
          <a:lstStyle/>
          <a:p>
            <a:r>
              <a:rPr lang="en-US">
                <a:latin typeface="Arial Nova Cond"/>
              </a:rPr>
              <a:t>Student Introductions</a:t>
            </a:r>
            <a:endParaRPr lang="en-US"/>
          </a:p>
        </p:txBody>
      </p:sp>
      <p:sp>
        <p:nvSpPr>
          <p:cNvPr id="4" name="Content Placeholder 3">
            <a:extLst>
              <a:ext uri="{FF2B5EF4-FFF2-40B4-BE49-F238E27FC236}">
                <a16:creationId xmlns:a16="http://schemas.microsoft.com/office/drawing/2014/main" id="{0F2FD20E-B784-9FB9-2C1A-402C31F68E65}"/>
              </a:ext>
            </a:extLst>
          </p:cNvPr>
          <p:cNvSpPr>
            <a:spLocks noGrp="1"/>
          </p:cNvSpPr>
          <p:nvPr>
            <p:ph sz="half" idx="2"/>
          </p:nvPr>
        </p:nvSpPr>
        <p:spPr>
          <a:xfrm>
            <a:off x="6512384" y="2265478"/>
            <a:ext cx="5163672" cy="4151342"/>
          </a:xfrm>
        </p:spPr>
        <p:txBody>
          <a:bodyPr vert="horz" lIns="91440" tIns="45720" rIns="91440" bIns="45720" rtlCol="0" anchor="t">
            <a:noAutofit/>
          </a:bodyPr>
          <a:lstStyle/>
          <a:p>
            <a:r>
              <a:rPr lang="en-US" sz="1600" b="1">
                <a:latin typeface="Arial Nova Cond"/>
              </a:rPr>
              <a:t>Favorite Movie: </a:t>
            </a:r>
            <a:r>
              <a:rPr lang="en-US" sz="1600">
                <a:latin typeface="Arial Nova Cond"/>
              </a:rPr>
              <a:t>What is your all-time favorite movie and why?</a:t>
            </a:r>
            <a:endParaRPr lang="en-US" sz="1600">
              <a:solidFill>
                <a:srgbClr val="000000"/>
              </a:solidFill>
              <a:latin typeface="Arial Nova Cond"/>
            </a:endParaRPr>
          </a:p>
          <a:p>
            <a:r>
              <a:rPr lang="en-US" sz="1600" b="1">
                <a:latin typeface="Arial Nova Cond"/>
              </a:rPr>
              <a:t>Favorite Book: </a:t>
            </a:r>
            <a:r>
              <a:rPr lang="en-US" sz="1600">
                <a:latin typeface="Arial Nova Cond"/>
              </a:rPr>
              <a:t>What is your favorite book and what do you love about it?</a:t>
            </a:r>
          </a:p>
          <a:p>
            <a:r>
              <a:rPr lang="en-US" sz="1600" b="1">
                <a:latin typeface="Arial Nova Cond"/>
              </a:rPr>
              <a:t>Favorite Hobby: </a:t>
            </a:r>
            <a:r>
              <a:rPr lang="en-US" sz="1600">
                <a:latin typeface="Arial Nova Cond"/>
              </a:rPr>
              <a:t>What is your favorite hobby or pastime?</a:t>
            </a:r>
          </a:p>
          <a:p>
            <a:r>
              <a:rPr lang="en-US" sz="1600" b="1">
                <a:latin typeface="Arial Nova Cond"/>
              </a:rPr>
              <a:t>Favorite Place to Visit:</a:t>
            </a:r>
            <a:r>
              <a:rPr lang="en-US" sz="1600">
                <a:latin typeface="Arial Nova Cond"/>
              </a:rPr>
              <a:t> What is your favorite place to visit, why?</a:t>
            </a:r>
          </a:p>
          <a:p>
            <a:r>
              <a:rPr lang="en-US" sz="1600" b="1">
                <a:latin typeface="Arial Nova Cond"/>
              </a:rPr>
              <a:t>Favorite Song: </a:t>
            </a:r>
            <a:r>
              <a:rPr lang="en-US" sz="1600">
                <a:latin typeface="Arial Nova Cond"/>
              </a:rPr>
              <a:t>What is your favorite song and how does it make you feel?</a:t>
            </a:r>
          </a:p>
          <a:p>
            <a:r>
              <a:rPr lang="en-US" sz="1600" b="1">
                <a:latin typeface="Arial Nova Cond"/>
              </a:rPr>
              <a:t>Favorite Season: </a:t>
            </a:r>
            <a:r>
              <a:rPr lang="en-US" sz="1600">
                <a:latin typeface="Arial Nova Cond"/>
              </a:rPr>
              <a:t>What is your favorite season of the year and what do you enjoy most about it?</a:t>
            </a:r>
          </a:p>
          <a:p>
            <a:r>
              <a:rPr lang="en-US" sz="1600" b="1">
                <a:latin typeface="Arial Nova Cond"/>
              </a:rPr>
              <a:t>Favorite Quote: </a:t>
            </a:r>
            <a:r>
              <a:rPr lang="en-US" sz="1600">
                <a:latin typeface="Arial Nova Cond"/>
              </a:rPr>
              <a:t>What is your favorite quote and what does it mean to you?</a:t>
            </a:r>
          </a:p>
        </p:txBody>
      </p:sp>
      <p:sp>
        <p:nvSpPr>
          <p:cNvPr id="5" name="Slide Number Placeholder 4">
            <a:extLst>
              <a:ext uri="{FF2B5EF4-FFF2-40B4-BE49-F238E27FC236}">
                <a16:creationId xmlns:a16="http://schemas.microsoft.com/office/drawing/2014/main" id="{237138A4-89B5-9AF4-234B-817585EFE9D6}"/>
              </a:ext>
            </a:extLst>
          </p:cNvPr>
          <p:cNvSpPr>
            <a:spLocks noGrp="1"/>
          </p:cNvSpPr>
          <p:nvPr>
            <p:ph type="sldNum" sz="quarter" idx="12"/>
          </p:nvPr>
        </p:nvSpPr>
        <p:spPr/>
        <p:txBody>
          <a:bodyPr/>
          <a:lstStyle/>
          <a:p>
            <a:fld id="{4267CD5E-26CF-4249-8540-BB1D07FD4227}" type="slidenum">
              <a:rPr lang="en-US" smtClean="0"/>
              <a:t>6</a:t>
            </a:fld>
            <a:endParaRPr lang="en-US"/>
          </a:p>
        </p:txBody>
      </p:sp>
      <p:pic>
        <p:nvPicPr>
          <p:cNvPr id="7" name="Content Placeholder 5" descr="A logo with a star and a yellow star&#10;&#10;Description automatically generated">
            <a:extLst>
              <a:ext uri="{FF2B5EF4-FFF2-40B4-BE49-F238E27FC236}">
                <a16:creationId xmlns:a16="http://schemas.microsoft.com/office/drawing/2014/main" id="{AFF4D998-8362-7FCC-AEDA-8DB8F9FD480A}"/>
              </a:ext>
            </a:extLst>
          </p:cNvPr>
          <p:cNvPicPr>
            <a:picLocks noChangeAspect="1"/>
          </p:cNvPicPr>
          <p:nvPr/>
        </p:nvPicPr>
        <p:blipFill>
          <a:blip r:embed="rId2"/>
          <a:stretch>
            <a:fillRect/>
          </a:stretch>
        </p:blipFill>
        <p:spPr>
          <a:xfrm>
            <a:off x="8925263" y="270017"/>
            <a:ext cx="2325621" cy="750135"/>
          </a:xfrm>
          <a:prstGeom prst="rect">
            <a:avLst/>
          </a:prstGeom>
        </p:spPr>
      </p:pic>
      <p:sp>
        <p:nvSpPr>
          <p:cNvPr id="8" name="TextBox 7">
            <a:extLst>
              <a:ext uri="{FF2B5EF4-FFF2-40B4-BE49-F238E27FC236}">
                <a16:creationId xmlns:a16="http://schemas.microsoft.com/office/drawing/2014/main" id="{4EE96847-DDD4-29BB-2022-E4AB4451C657}"/>
              </a:ext>
            </a:extLst>
          </p:cNvPr>
          <p:cNvSpPr txBox="1"/>
          <p:nvPr/>
        </p:nvSpPr>
        <p:spPr>
          <a:xfrm>
            <a:off x="784411" y="1016000"/>
            <a:ext cx="74556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chemeClr val="accent1"/>
                </a:solidFill>
                <a:latin typeface="Arial Nova Cond"/>
                <a:cs typeface="Calibri"/>
              </a:rPr>
              <a:t>Students will share their name, pronouns, major and one first or favorite with the class as part of their introduction. </a:t>
            </a:r>
          </a:p>
        </p:txBody>
      </p:sp>
      <p:sp>
        <p:nvSpPr>
          <p:cNvPr id="52" name="TextBox 51">
            <a:extLst>
              <a:ext uri="{FF2B5EF4-FFF2-40B4-BE49-F238E27FC236}">
                <a16:creationId xmlns:a16="http://schemas.microsoft.com/office/drawing/2014/main" id="{4856BC07-851B-4D29-7BF6-23265ADBFA5D}"/>
              </a:ext>
            </a:extLst>
          </p:cNvPr>
          <p:cNvSpPr txBox="1"/>
          <p:nvPr/>
        </p:nvSpPr>
        <p:spPr>
          <a:xfrm>
            <a:off x="786128" y="1892121"/>
            <a:ext cx="3531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rial Nova Cond"/>
                <a:cs typeface="Calibri"/>
              </a:rPr>
              <a:t>Firsts </a:t>
            </a:r>
            <a:endParaRPr lang="en-US" b="1">
              <a:latin typeface="Arial Nova Cond"/>
            </a:endParaRPr>
          </a:p>
        </p:txBody>
      </p:sp>
      <p:sp>
        <p:nvSpPr>
          <p:cNvPr id="53" name="TextBox 52">
            <a:extLst>
              <a:ext uri="{FF2B5EF4-FFF2-40B4-BE49-F238E27FC236}">
                <a16:creationId xmlns:a16="http://schemas.microsoft.com/office/drawing/2014/main" id="{DEB9CC76-A492-606F-6C42-A25D8A3A6F13}"/>
              </a:ext>
            </a:extLst>
          </p:cNvPr>
          <p:cNvSpPr txBox="1"/>
          <p:nvPr/>
        </p:nvSpPr>
        <p:spPr>
          <a:xfrm>
            <a:off x="7328176" y="1898314"/>
            <a:ext cx="3531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rial Nova Cond"/>
                <a:cs typeface="Calibri"/>
              </a:rPr>
              <a:t>Favorites</a:t>
            </a:r>
          </a:p>
        </p:txBody>
      </p:sp>
      <p:sp>
        <p:nvSpPr>
          <p:cNvPr id="59" name="Content Placeholder 58">
            <a:extLst>
              <a:ext uri="{FF2B5EF4-FFF2-40B4-BE49-F238E27FC236}">
                <a16:creationId xmlns:a16="http://schemas.microsoft.com/office/drawing/2014/main" id="{78609F29-33B4-4C42-26D2-BAAE4E8D9943}"/>
              </a:ext>
            </a:extLst>
          </p:cNvPr>
          <p:cNvSpPr>
            <a:spLocks noGrp="1"/>
          </p:cNvSpPr>
          <p:nvPr>
            <p:ph sz="half" idx="1"/>
          </p:nvPr>
        </p:nvSpPr>
        <p:spPr>
          <a:xfrm>
            <a:off x="458915" y="1899965"/>
            <a:ext cx="5181600" cy="4159291"/>
          </a:xfrm>
        </p:spPr>
        <p:txBody>
          <a:bodyPr vert="horz" lIns="91440" tIns="45720" rIns="91440" bIns="45720" rtlCol="0" anchor="t">
            <a:noAutofit/>
          </a:bodyPr>
          <a:lstStyle/>
          <a:p>
            <a:endParaRPr lang="en-US"/>
          </a:p>
          <a:p>
            <a:r>
              <a:rPr lang="en-US" sz="1600" b="1">
                <a:latin typeface="Arial Nova Cond"/>
              </a:rPr>
              <a:t>First Job</a:t>
            </a:r>
            <a:r>
              <a:rPr lang="en-US" sz="1600">
                <a:latin typeface="Arial Nova Cond"/>
              </a:rPr>
              <a:t>: What was your first job and what did you learn</a:t>
            </a:r>
            <a:r>
              <a:rPr lang="en-US" sz="1600" b="1">
                <a:latin typeface="Arial Nova Cond"/>
              </a:rPr>
              <a:t> </a:t>
            </a:r>
            <a:r>
              <a:rPr lang="en-US" sz="1600">
                <a:latin typeface="Arial Nova Cond"/>
              </a:rPr>
              <a:t>from it?</a:t>
            </a:r>
          </a:p>
          <a:p>
            <a:r>
              <a:rPr lang="en-US" sz="1600" b="1">
                <a:latin typeface="Arial Nova Cond"/>
              </a:rPr>
              <a:t>First Concert: </a:t>
            </a:r>
            <a:r>
              <a:rPr lang="en-US" sz="1600">
                <a:latin typeface="Arial Nova Cond"/>
              </a:rPr>
              <a:t>What was the first concert you ever attended?</a:t>
            </a:r>
          </a:p>
          <a:p>
            <a:r>
              <a:rPr lang="en-US" sz="1600" b="1">
                <a:latin typeface="Arial Nova Cond"/>
              </a:rPr>
              <a:t>First Travel Experience: </a:t>
            </a:r>
            <a:r>
              <a:rPr lang="en-US" sz="1600">
                <a:latin typeface="Arial Nova Cond"/>
              </a:rPr>
              <a:t>Where did you first travel outside of your home city/state/country?</a:t>
            </a:r>
          </a:p>
          <a:p>
            <a:r>
              <a:rPr lang="en-US" sz="1600" b="1">
                <a:latin typeface="Arial Nova Cond"/>
              </a:rPr>
              <a:t>First Book You Loved: </a:t>
            </a:r>
            <a:r>
              <a:rPr lang="en-US" sz="1600">
                <a:latin typeface="Arial Nova Cond"/>
              </a:rPr>
              <a:t>What was the first book you remember loving?</a:t>
            </a:r>
          </a:p>
          <a:p>
            <a:r>
              <a:rPr lang="en-US" sz="1600" b="1">
                <a:latin typeface="Arial Nova Cond"/>
              </a:rPr>
              <a:t>First Day of School: </a:t>
            </a:r>
            <a:r>
              <a:rPr lang="en-US" sz="1600">
                <a:latin typeface="Arial Nova Cond"/>
              </a:rPr>
              <a:t>What do you remember about your first day of school ever?</a:t>
            </a:r>
          </a:p>
          <a:p>
            <a:r>
              <a:rPr lang="en-US" sz="1600" b="1">
                <a:latin typeface="Arial Nova Cond"/>
              </a:rPr>
              <a:t>First Friend: </a:t>
            </a:r>
            <a:r>
              <a:rPr lang="en-US" sz="1600">
                <a:latin typeface="Arial Nova Cond"/>
              </a:rPr>
              <a:t>Who was your first friend and how did you meet?</a:t>
            </a:r>
          </a:p>
          <a:p>
            <a:r>
              <a:rPr lang="en-US" sz="1600" b="1">
                <a:latin typeface="Arial Nova Cond"/>
              </a:rPr>
              <a:t>First Major Achievement: </a:t>
            </a:r>
            <a:r>
              <a:rPr lang="en-US" sz="1600">
                <a:latin typeface="Arial Nova Cond"/>
              </a:rPr>
              <a:t>What was the first major achievement or award you received?</a:t>
            </a:r>
          </a:p>
        </p:txBody>
      </p:sp>
      <p:pic>
        <p:nvPicPr>
          <p:cNvPr id="60" name="Graphic 59" descr="Chevron arrows outline">
            <a:extLst>
              <a:ext uri="{FF2B5EF4-FFF2-40B4-BE49-F238E27FC236}">
                <a16:creationId xmlns:a16="http://schemas.microsoft.com/office/drawing/2014/main" id="{1094D62C-67D4-293E-01E3-640B049BB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96738" y="3527568"/>
            <a:ext cx="914400" cy="914400"/>
          </a:xfrm>
          <a:prstGeom prst="rect">
            <a:avLst/>
          </a:prstGeom>
        </p:spPr>
      </p:pic>
    </p:spTree>
    <p:extLst>
      <p:ext uri="{BB962C8B-B14F-4D97-AF65-F5344CB8AC3E}">
        <p14:creationId xmlns:p14="http://schemas.microsoft.com/office/powerpoint/2010/main" val="1202769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Eyes on a candy">
            <a:extLst>
              <a:ext uri="{FF2B5EF4-FFF2-40B4-BE49-F238E27FC236}">
                <a16:creationId xmlns:a16="http://schemas.microsoft.com/office/drawing/2014/main" id="{7DC95945-9A77-5C22-BB23-854A835E4A6A}"/>
              </a:ext>
            </a:extLst>
          </p:cNvPr>
          <p:cNvPicPr>
            <a:picLocks noChangeAspect="1"/>
          </p:cNvPicPr>
          <p:nvPr/>
        </p:nvPicPr>
        <p:blipFill>
          <a:blip r:embed="rId3"/>
          <a:srcRect r="-2" b="15726"/>
          <a:stretch/>
        </p:blipFill>
        <p:spPr>
          <a:xfrm>
            <a:off x="32794" y="10"/>
            <a:ext cx="12191980" cy="6857990"/>
          </a:xfrm>
          <a:prstGeom prst="rect">
            <a:avLst/>
          </a:prstGeom>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CD83ED-6376-B4B1-0406-2F0B2E760A99}"/>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defTabSz="914400"/>
            <a:r>
              <a:rPr lang="en-US" sz="3600">
                <a:solidFill>
                  <a:schemeClr val="tx1">
                    <a:lumMod val="85000"/>
                    <a:lumOff val="15000"/>
                  </a:schemeClr>
                </a:solidFill>
                <a:latin typeface="+mj-lt"/>
              </a:rPr>
              <a:t>Your Lollipop Moment </a:t>
            </a:r>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0CD2B96-2E7F-99B4-8882-3F57F06C49B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4267CD5E-26CF-4249-8540-BB1D07FD4227}" type="slidenum">
              <a:rPr lang="en-US">
                <a:solidFill>
                  <a:srgbClr val="FFFFFF"/>
                </a:solidFill>
                <a:latin typeface="+mn-lt"/>
              </a:rPr>
              <a:pPr defTabSz="457200">
                <a:spcAft>
                  <a:spcPts val="600"/>
                </a:spcAft>
              </a:pPr>
              <a:t>7</a:t>
            </a:fld>
            <a:endParaRPr lang="en-US">
              <a:solidFill>
                <a:srgbClr val="FFFFFF"/>
              </a:solidFill>
              <a:latin typeface="+mn-lt"/>
            </a:endParaRPr>
          </a:p>
        </p:txBody>
      </p:sp>
      <p:sp>
        <p:nvSpPr>
          <p:cNvPr id="3" name="TextBox 2">
            <a:extLst>
              <a:ext uri="{FF2B5EF4-FFF2-40B4-BE49-F238E27FC236}">
                <a16:creationId xmlns:a16="http://schemas.microsoft.com/office/drawing/2014/main" id="{A49BD79F-9AF7-3241-227F-FDB01AC02EDB}"/>
              </a:ext>
            </a:extLst>
          </p:cNvPr>
          <p:cNvSpPr txBox="1"/>
          <p:nvPr/>
        </p:nvSpPr>
        <p:spPr>
          <a:xfrm>
            <a:off x="-4108245" y="821485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https://www.ted.com/talks/drew_dudley_everyday_leadership?subtitle=en</a:t>
            </a:r>
          </a:p>
        </p:txBody>
      </p:sp>
    </p:spTree>
    <p:extLst>
      <p:ext uri="{BB962C8B-B14F-4D97-AF65-F5344CB8AC3E}">
        <p14:creationId xmlns:p14="http://schemas.microsoft.com/office/powerpoint/2010/main" val="133929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Recognizing the Power of Lollypop Moments | Drew Dudley">
            <a:hlinkClick r:id="" action="ppaction://media"/>
            <a:extLst>
              <a:ext uri="{FF2B5EF4-FFF2-40B4-BE49-F238E27FC236}">
                <a16:creationId xmlns:a16="http://schemas.microsoft.com/office/drawing/2014/main" id="{B1FD2608-56D0-5E87-FA20-23C983DE15FD}"/>
              </a:ext>
            </a:extLst>
          </p:cNvPr>
          <p:cNvPicPr>
            <a:picLocks noGrp="1" noRot="1" noChangeAspect="1"/>
          </p:cNvPicPr>
          <p:nvPr>
            <p:ph idx="1"/>
            <a:videoFile r:link="rId1"/>
          </p:nvPr>
        </p:nvPicPr>
        <p:blipFill>
          <a:blip r:embed="rId3"/>
          <a:stretch>
            <a:fillRect/>
          </a:stretch>
        </p:blipFill>
        <p:spPr>
          <a:xfrm>
            <a:off x="-171912" y="1964"/>
            <a:ext cx="12556195" cy="6846796"/>
          </a:xfrm>
        </p:spPr>
      </p:pic>
      <p:sp>
        <p:nvSpPr>
          <p:cNvPr id="4" name="Slide Number Placeholder 3">
            <a:extLst>
              <a:ext uri="{FF2B5EF4-FFF2-40B4-BE49-F238E27FC236}">
                <a16:creationId xmlns:a16="http://schemas.microsoft.com/office/drawing/2014/main" id="{8482D42D-14B6-D6E8-B1DC-46AFB917CACF}"/>
              </a:ext>
            </a:extLst>
          </p:cNvPr>
          <p:cNvSpPr>
            <a:spLocks noGrp="1"/>
          </p:cNvSpPr>
          <p:nvPr>
            <p:ph type="sldNum" sz="quarter" idx="12"/>
          </p:nvPr>
        </p:nvSpPr>
        <p:spPr/>
        <p:txBody>
          <a:bodyPr/>
          <a:lstStyle/>
          <a:p>
            <a:fld id="{4267CD5E-26CF-4249-8540-BB1D07FD4227}" type="slidenum">
              <a:rPr lang="en-US" smtClean="0"/>
              <a:t>8</a:t>
            </a:fld>
            <a:endParaRPr lang="en-US"/>
          </a:p>
        </p:txBody>
      </p:sp>
    </p:spTree>
    <p:extLst>
      <p:ext uri="{BB962C8B-B14F-4D97-AF65-F5344CB8AC3E}">
        <p14:creationId xmlns:p14="http://schemas.microsoft.com/office/powerpoint/2010/main" val="3463197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Lollipop Moments">
            <a:extLst>
              <a:ext uri="{FF2B5EF4-FFF2-40B4-BE49-F238E27FC236}">
                <a16:creationId xmlns:a16="http://schemas.microsoft.com/office/drawing/2014/main" id="{03DDF008-8D1B-0FEF-43C0-94B79B1AC2AB}"/>
              </a:ext>
            </a:extLst>
          </p:cNvPr>
          <p:cNvPicPr>
            <a:picLocks noGrp="1" noChangeAspect="1"/>
          </p:cNvPicPr>
          <p:nvPr>
            <p:ph idx="1"/>
          </p:nvPr>
        </p:nvPicPr>
        <p:blipFill>
          <a:blip r:embed="rId2"/>
          <a:stretch>
            <a:fillRect/>
          </a:stretch>
        </p:blipFill>
        <p:spPr>
          <a:xfrm>
            <a:off x="1399059" y="1437436"/>
            <a:ext cx="9157075" cy="4681148"/>
          </a:xfrm>
        </p:spPr>
      </p:pic>
      <p:sp>
        <p:nvSpPr>
          <p:cNvPr id="4" name="Slide Number Placeholder 3">
            <a:extLst>
              <a:ext uri="{FF2B5EF4-FFF2-40B4-BE49-F238E27FC236}">
                <a16:creationId xmlns:a16="http://schemas.microsoft.com/office/drawing/2014/main" id="{01B39A78-61ED-3757-59F3-98D3F7E9C32F}"/>
              </a:ext>
            </a:extLst>
          </p:cNvPr>
          <p:cNvSpPr>
            <a:spLocks noGrp="1"/>
          </p:cNvSpPr>
          <p:nvPr>
            <p:ph type="sldNum" sz="quarter" idx="12"/>
          </p:nvPr>
        </p:nvSpPr>
        <p:spPr/>
        <p:txBody>
          <a:bodyPr/>
          <a:lstStyle/>
          <a:p>
            <a:fld id="{4267CD5E-26CF-4249-8540-BB1D07FD4227}" type="slidenum">
              <a:rPr lang="en-US" smtClean="0"/>
              <a:t>9</a:t>
            </a:fld>
            <a:endParaRPr lang="en-US"/>
          </a:p>
        </p:txBody>
      </p:sp>
      <p:pic>
        <p:nvPicPr>
          <p:cNvPr id="6" name="Content Placeholder 5" descr="A logo with a star and a yellow star&#10;&#10;Description automatically generated">
            <a:extLst>
              <a:ext uri="{FF2B5EF4-FFF2-40B4-BE49-F238E27FC236}">
                <a16:creationId xmlns:a16="http://schemas.microsoft.com/office/drawing/2014/main" id="{DF2BE34C-F2A1-D457-532E-53FA98F3C486}"/>
              </a:ext>
            </a:extLst>
          </p:cNvPr>
          <p:cNvPicPr>
            <a:picLocks noChangeAspect="1"/>
          </p:cNvPicPr>
          <p:nvPr/>
        </p:nvPicPr>
        <p:blipFill>
          <a:blip r:embed="rId3"/>
          <a:stretch>
            <a:fillRect/>
          </a:stretch>
        </p:blipFill>
        <p:spPr>
          <a:xfrm>
            <a:off x="8925263" y="270017"/>
            <a:ext cx="2325621" cy="750135"/>
          </a:xfrm>
          <a:prstGeom prst="rect">
            <a:avLst/>
          </a:prstGeom>
        </p:spPr>
      </p:pic>
    </p:spTree>
    <p:extLst>
      <p:ext uri="{BB962C8B-B14F-4D97-AF65-F5344CB8AC3E}">
        <p14:creationId xmlns:p14="http://schemas.microsoft.com/office/powerpoint/2010/main" val="3005349882"/>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D3BA224FA8D84A9850FBFF08B24A62" ma:contentTypeVersion="14" ma:contentTypeDescription="Create a new document." ma:contentTypeScope="" ma:versionID="0158d48ae94782916f2c214dff9f7e14">
  <xsd:schema xmlns:xsd="http://www.w3.org/2001/XMLSchema" xmlns:xs="http://www.w3.org/2001/XMLSchema" xmlns:p="http://schemas.microsoft.com/office/2006/metadata/properties" xmlns:ns2="790cb035-960e-42fd-9767-3fc078951afa" xmlns:ns3="3ad3a5ef-2783-4561-846f-467e06eea259" targetNamespace="http://schemas.microsoft.com/office/2006/metadata/properties" ma:root="true" ma:fieldsID="403a326e41298f1089ba0ea90092146b" ns2:_="" ns3:_="">
    <xsd:import namespace="790cb035-960e-42fd-9767-3fc078951afa"/>
    <xsd:import namespace="3ad3a5ef-2783-4561-846f-467e06eea25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0cb035-960e-42fd-9767-3fc078951a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a52586c-27ab-4ec5-821d-30b0f32160b7"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d3a5ef-2783-4561-846f-467e06eea25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07f26106-b2f5-4344-aff7-68fb15f37189}" ma:internalName="TaxCatchAll" ma:showField="CatchAllData" ma:web="3ad3a5ef-2783-4561-846f-467e06eea2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ad3a5ef-2783-4561-846f-467e06eea259" xsi:nil="true"/>
    <lcf76f155ced4ddcb4097134ff3c332f xmlns="790cb035-960e-42fd-9767-3fc078951af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45496EA-9003-437B-BF12-DF49CC29DAEE}">
  <ds:schemaRefs>
    <ds:schemaRef ds:uri="3ad3a5ef-2783-4561-846f-467e06eea259"/>
    <ds:schemaRef ds:uri="790cb035-960e-42fd-9767-3fc078951a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853C86C-82EE-4D6F-861E-7927A4E4F4CD}">
  <ds:schemaRefs>
    <ds:schemaRef ds:uri="http://schemas.microsoft.com/sharepoint/v3/contenttype/forms"/>
  </ds:schemaRefs>
</ds:datastoreItem>
</file>

<file path=customXml/itemProps3.xml><?xml version="1.0" encoding="utf-8"?>
<ds:datastoreItem xmlns:ds="http://schemas.openxmlformats.org/officeDocument/2006/customXml" ds:itemID="{F099719C-8EFD-4920-A138-F4557E2227F5}">
  <ds:schemaRefs>
    <ds:schemaRef ds:uri="3ad3a5ef-2783-4561-846f-467e06eea259"/>
    <ds:schemaRef ds:uri="790cb035-960e-42fd-9767-3fc078951afa"/>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1063</Words>
  <Application>Microsoft Office PowerPoint</Application>
  <PresentationFormat>Widescreen</PresentationFormat>
  <Paragraphs>85</Paragraphs>
  <Slides>15</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Arial Nova</vt:lpstr>
      <vt:lpstr>Arial Nova Cond</vt:lpstr>
      <vt:lpstr>Arial Nova Cond Light</vt:lpstr>
      <vt:lpstr>Arial,Sans-Serif</vt:lpstr>
      <vt:lpstr>Calibri</vt:lpstr>
      <vt:lpstr>IBM Plex Sans Light</vt:lpstr>
      <vt:lpstr>System Font Regular</vt:lpstr>
      <vt:lpstr>Wingdings</vt:lpstr>
      <vt:lpstr>Office Theme</vt:lpstr>
      <vt:lpstr>IntroDUCKtions and Course Overview</vt:lpstr>
      <vt:lpstr>Welcome and Introductions</vt:lpstr>
      <vt:lpstr>PowerPoint Presentation</vt:lpstr>
      <vt:lpstr>Instructor Introduction – Dr. Eric Rose</vt:lpstr>
      <vt:lpstr>Today's Objectives</vt:lpstr>
      <vt:lpstr>Student Introductions</vt:lpstr>
      <vt:lpstr>Your Lollipop Moment </vt:lpstr>
      <vt:lpstr>PowerPoint Presentation</vt:lpstr>
      <vt:lpstr>PowerPoint Presentation</vt:lpstr>
      <vt:lpstr>Why These Moments Matter </vt:lpstr>
      <vt:lpstr>Syllabus Review</vt:lpstr>
      <vt:lpstr>Course Objectives </vt:lpstr>
      <vt:lpstr>Syllabus Highlights</vt:lpstr>
      <vt:lpstr>Torchbearer Takeaways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dc:title>
  <dc:creator>Ivan Caro</dc:creator>
  <cp:lastModifiedBy>Eric Rose</cp:lastModifiedBy>
  <cp:revision>1</cp:revision>
  <dcterms:created xsi:type="dcterms:W3CDTF">2022-06-10T19:28:06Z</dcterms:created>
  <dcterms:modified xsi:type="dcterms:W3CDTF">2024-08-29T16:38:48Z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0x010100C5D3BA224FA8D84A9850FBFF08B24A62</vt:lpwstr>
  </property>
  <property fmtid="{D5CDD505-2E9C-101B-9397-08002B2CF9AE}" pid="3" name="Order">
    <vt:r8>295200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MediaServiceImageTags">
    <vt:lpwstr/>
  </property>
  <property fmtid="{D5CDD505-2E9C-101B-9397-08002B2CF9AE}" pid="8" name="MSIP_Label_a73fd474-4f3c-44ed-88fb-5cc4bd2471bf_Enabled">
    <vt:lpwstr>true</vt:lpwstr>
  </property>
  <property fmtid="{D5CDD505-2E9C-101B-9397-08002B2CF9AE}" pid="9" name="MSIP_Label_a73fd474-4f3c-44ed-88fb-5cc4bd2471bf_SetDate">
    <vt:lpwstr>2024-08-29T14:59:39Z</vt:lpwstr>
  </property>
  <property fmtid="{D5CDD505-2E9C-101B-9397-08002B2CF9AE}" pid="10" name="MSIP_Label_a73fd474-4f3c-44ed-88fb-5cc4bd2471bf_Method">
    <vt:lpwstr>Standard</vt:lpwstr>
  </property>
  <property fmtid="{D5CDD505-2E9C-101B-9397-08002B2CF9AE}" pid="11" name="MSIP_Label_a73fd474-4f3c-44ed-88fb-5cc4bd2471bf_Name">
    <vt:lpwstr>defa4170-0d19-0005-0004-bc88714345d2</vt:lpwstr>
  </property>
  <property fmtid="{D5CDD505-2E9C-101B-9397-08002B2CF9AE}" pid="12" name="MSIP_Label_a73fd474-4f3c-44ed-88fb-5cc4bd2471bf_SiteId">
    <vt:lpwstr>8d1a69ec-03b5-4345-ae21-dad112f5fb4f</vt:lpwstr>
  </property>
  <property fmtid="{D5CDD505-2E9C-101B-9397-08002B2CF9AE}" pid="13" name="MSIP_Label_a73fd474-4f3c-44ed-88fb-5cc4bd2471bf_ActionId">
    <vt:lpwstr>5a281be1-8c1a-4554-b12d-62cafffc73af</vt:lpwstr>
  </property>
  <property fmtid="{D5CDD505-2E9C-101B-9397-08002B2CF9AE}" pid="14" name="MSIP_Label_a73fd474-4f3c-44ed-88fb-5cc4bd2471bf_ContentBits">
    <vt:lpwstr>0</vt:lpwstr>
  </property>
</Properties>
</file>